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48"/>
  </p:notesMasterIdLst>
  <p:sldIdLst>
    <p:sldId id="256" r:id="rId5"/>
    <p:sldId id="1460" r:id="rId6"/>
    <p:sldId id="1461" r:id="rId7"/>
    <p:sldId id="1534" r:id="rId8"/>
    <p:sldId id="1535" r:id="rId9"/>
    <p:sldId id="1536" r:id="rId10"/>
    <p:sldId id="1496" r:id="rId11"/>
    <p:sldId id="1565" r:id="rId12"/>
    <p:sldId id="1566" r:id="rId13"/>
    <p:sldId id="1567" r:id="rId14"/>
    <p:sldId id="1571" r:id="rId15"/>
    <p:sldId id="1537" r:id="rId16"/>
    <p:sldId id="1569" r:id="rId17"/>
    <p:sldId id="1570" r:id="rId18"/>
    <p:sldId id="1568" r:id="rId19"/>
    <p:sldId id="1538" r:id="rId20"/>
    <p:sldId id="1551" r:id="rId21"/>
    <p:sldId id="1539" r:id="rId22"/>
    <p:sldId id="1547" r:id="rId23"/>
    <p:sldId id="1548" r:id="rId24"/>
    <p:sldId id="1464" r:id="rId25"/>
    <p:sldId id="1554" r:id="rId26"/>
    <p:sldId id="1556" r:id="rId27"/>
    <p:sldId id="1557" r:id="rId28"/>
    <p:sldId id="1558" r:id="rId29"/>
    <p:sldId id="1559" r:id="rId30"/>
    <p:sldId id="1499" r:id="rId31"/>
    <p:sldId id="1526" r:id="rId32"/>
    <p:sldId id="1560" r:id="rId33"/>
    <p:sldId id="1561" r:id="rId34"/>
    <p:sldId id="1562" r:id="rId35"/>
    <p:sldId id="1540" r:id="rId36"/>
    <p:sldId id="1541" r:id="rId37"/>
    <p:sldId id="1542" r:id="rId38"/>
    <p:sldId id="1543" r:id="rId39"/>
    <p:sldId id="1544" r:id="rId40"/>
    <p:sldId id="1563" r:id="rId41"/>
    <p:sldId id="1546" r:id="rId42"/>
    <p:sldId id="1545" r:id="rId43"/>
    <p:sldId id="1549" r:id="rId44"/>
    <p:sldId id="1550" r:id="rId45"/>
    <p:sldId id="1564" r:id="rId46"/>
    <p:sldId id="1425" r:id="rId47"/>
  </p:sldIdLst>
  <p:sldSz cx="9144000" cy="5143500" type="screen16x9"/>
  <p:notesSz cx="6858000" cy="9144000"/>
  <p:custDataLst>
    <p:tags r:id="rId49"/>
  </p:custDataLst>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781EADA-B33A-31CA-FE0C-129C4F82D78C}" name="Maillard, Alexiane" initials="MA" userId="Maillard, Alexiane"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4D4"/>
    <a:srgbClr val="00802E"/>
    <a:srgbClr val="0A5F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B6973-B0AD-41A0-9B4D-BB96C8174341}" v="46" dt="2023-10-26T09:04:05.402"/>
    <p1510:client id="{5D8209B9-1F9C-4843-B7D2-14F08ADDBE17}" v="7" dt="2023-10-26T15:06:30.147"/>
    <p1510:client id="{C74C7F7D-D963-4560-9A6B-DBC2945CFBB4}" v="1" dt="2023-10-27T06:43:59.8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4" d="100"/>
          <a:sy n="124" d="100"/>
        </p:scale>
        <p:origin x="105" y="54"/>
      </p:cViewPr>
      <p:guideLst>
        <p:guide orient="horz" pos="1643"/>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nilla, LeaMarta" userId="S::leamarta.bonilla@student.unisg.ch::aa5362c7-0476-4c50-b52f-35c2791cd063" providerId="AD" clId="Web-{E6958C6B-309B-4B94-8BA1-8868DB0AD810}"/>
    <pc:docChg chg="addSld delSld">
      <pc:chgData name="Bonilla, LeaMarta" userId="S::leamarta.bonilla@student.unisg.ch::aa5362c7-0476-4c50-b52f-35c2791cd063" providerId="AD" clId="Web-{E6958C6B-309B-4B94-8BA1-8868DB0AD810}" dt="2023-10-21T08:13:16.842" v="8"/>
      <pc:docMkLst>
        <pc:docMk/>
      </pc:docMkLst>
      <pc:sldChg chg="new">
        <pc:chgData name="Bonilla, LeaMarta" userId="S::leamarta.bonilla@student.unisg.ch::aa5362c7-0476-4c50-b52f-35c2791cd063" providerId="AD" clId="Web-{E6958C6B-309B-4B94-8BA1-8868DB0AD810}" dt="2023-10-21T08:13:16.842" v="8"/>
        <pc:sldMkLst>
          <pc:docMk/>
          <pc:sldMk cId="436413348" sldId="1565"/>
        </pc:sldMkLst>
      </pc:sldChg>
      <pc:sldChg chg="del">
        <pc:chgData name="Bonilla, LeaMarta" userId="S::leamarta.bonilla@student.unisg.ch::aa5362c7-0476-4c50-b52f-35c2791cd063" providerId="AD" clId="Web-{E6958C6B-309B-4B94-8BA1-8868DB0AD810}" dt="2023-10-21T08:13:03.061" v="0"/>
        <pc:sldMkLst>
          <pc:docMk/>
          <pc:sldMk cId="1654830134" sldId="1565"/>
        </pc:sldMkLst>
      </pc:sldChg>
      <pc:sldChg chg="new del">
        <pc:chgData name="Bonilla, LeaMarta" userId="S::leamarta.bonilla@student.unisg.ch::aa5362c7-0476-4c50-b52f-35c2791cd063" providerId="AD" clId="Web-{E6958C6B-309B-4B94-8BA1-8868DB0AD810}" dt="2023-10-21T08:13:12.999" v="7"/>
        <pc:sldMkLst>
          <pc:docMk/>
          <pc:sldMk cId="3694524684" sldId="1565"/>
        </pc:sldMkLst>
      </pc:sldChg>
      <pc:sldChg chg="del">
        <pc:chgData name="Bonilla, LeaMarta" userId="S::leamarta.bonilla@student.unisg.ch::aa5362c7-0476-4c50-b52f-35c2791cd063" providerId="AD" clId="Web-{E6958C6B-309B-4B94-8BA1-8868DB0AD810}" dt="2023-10-21T08:13:04.499" v="1"/>
        <pc:sldMkLst>
          <pc:docMk/>
          <pc:sldMk cId="1131304089" sldId="1566"/>
        </pc:sldMkLst>
      </pc:sldChg>
      <pc:sldChg chg="del">
        <pc:chgData name="Bonilla, LeaMarta" userId="S::leamarta.bonilla@student.unisg.ch::aa5362c7-0476-4c50-b52f-35c2791cd063" providerId="AD" clId="Web-{E6958C6B-309B-4B94-8BA1-8868DB0AD810}" dt="2023-10-21T08:13:05.311" v="2"/>
        <pc:sldMkLst>
          <pc:docMk/>
          <pc:sldMk cId="2947939728" sldId="1567"/>
        </pc:sldMkLst>
      </pc:sldChg>
      <pc:sldChg chg="del">
        <pc:chgData name="Bonilla, LeaMarta" userId="S::leamarta.bonilla@student.unisg.ch::aa5362c7-0476-4c50-b52f-35c2791cd063" providerId="AD" clId="Web-{E6958C6B-309B-4B94-8BA1-8868DB0AD810}" dt="2023-10-21T08:13:06.624" v="3"/>
        <pc:sldMkLst>
          <pc:docMk/>
          <pc:sldMk cId="2671201041" sldId="1568"/>
        </pc:sldMkLst>
      </pc:sldChg>
      <pc:sldChg chg="del">
        <pc:chgData name="Bonilla, LeaMarta" userId="S::leamarta.bonilla@student.unisg.ch::aa5362c7-0476-4c50-b52f-35c2791cd063" providerId="AD" clId="Web-{E6958C6B-309B-4B94-8BA1-8868DB0AD810}" dt="2023-10-21T08:13:08.061" v="4"/>
        <pc:sldMkLst>
          <pc:docMk/>
          <pc:sldMk cId="1496210347" sldId="1569"/>
        </pc:sldMkLst>
      </pc:sldChg>
      <pc:sldChg chg="del">
        <pc:chgData name="Bonilla, LeaMarta" userId="S::leamarta.bonilla@student.unisg.ch::aa5362c7-0476-4c50-b52f-35c2791cd063" providerId="AD" clId="Web-{E6958C6B-309B-4B94-8BA1-8868DB0AD810}" dt="2023-10-21T08:13:08.483" v="5"/>
        <pc:sldMkLst>
          <pc:docMk/>
          <pc:sldMk cId="825061669" sldId="1570"/>
        </pc:sldMkLst>
      </pc:sldChg>
    </pc:docChg>
  </pc:docChgLst>
  <pc:docChgLst>
    <pc:chgData name="Montani, David" userId="S::david.montani@student.unisg.ch::cf8c56fc-fe7e-4ebf-81f1-66402fbefd03" providerId="AD" clId="Web-{225C15A1-ED22-4D84-AB52-2C7D700E4456}"/>
    <pc:docChg chg="modSld">
      <pc:chgData name="Montani, David" userId="S::david.montani@student.unisg.ch::cf8c56fc-fe7e-4ebf-81f1-66402fbefd03" providerId="AD" clId="Web-{225C15A1-ED22-4D84-AB52-2C7D700E4456}" dt="2023-10-23T07:39:54.465" v="9" actId="20577"/>
      <pc:docMkLst>
        <pc:docMk/>
      </pc:docMkLst>
      <pc:sldChg chg="modSp">
        <pc:chgData name="Montani, David" userId="S::david.montani@student.unisg.ch::cf8c56fc-fe7e-4ebf-81f1-66402fbefd03" providerId="AD" clId="Web-{225C15A1-ED22-4D84-AB52-2C7D700E4456}" dt="2023-10-23T07:39:54.465" v="9" actId="20577"/>
        <pc:sldMkLst>
          <pc:docMk/>
          <pc:sldMk cId="436413348" sldId="1565"/>
        </pc:sldMkLst>
        <pc:spChg chg="mod">
          <ac:chgData name="Montani, David" userId="S::david.montani@student.unisg.ch::cf8c56fc-fe7e-4ebf-81f1-66402fbefd03" providerId="AD" clId="Web-{225C15A1-ED22-4D84-AB52-2C7D700E4456}" dt="2023-10-23T07:39:44.574" v="5" actId="20577"/>
          <ac:spMkLst>
            <pc:docMk/>
            <pc:sldMk cId="436413348" sldId="1565"/>
            <ac:spMk id="2" creationId="{75D49BC9-8090-D9E3-98B5-F23656438A5A}"/>
          </ac:spMkLst>
        </pc:spChg>
        <pc:spChg chg="mod">
          <ac:chgData name="Montani, David" userId="S::david.montani@student.unisg.ch::cf8c56fc-fe7e-4ebf-81f1-66402fbefd03" providerId="AD" clId="Web-{225C15A1-ED22-4D84-AB52-2C7D700E4456}" dt="2023-10-23T07:39:54.465" v="9" actId="20577"/>
          <ac:spMkLst>
            <pc:docMk/>
            <pc:sldMk cId="436413348" sldId="1565"/>
            <ac:spMk id="3" creationId="{9F31CA3D-4BB7-E1CC-1103-016DEA644E3C}"/>
          </ac:spMkLst>
        </pc:spChg>
      </pc:sldChg>
    </pc:docChg>
  </pc:docChgLst>
  <pc:docChgLst>
    <pc:chgData name="Dominik Buchegger" userId="7f2052fac20aabcc" providerId="LiveId" clId="{C74C7F7D-D963-4560-9A6B-DBC2945CFBB4}"/>
    <pc:docChg chg="undo custSel addSld delSld modSld">
      <pc:chgData name="Dominik Buchegger" userId="7f2052fac20aabcc" providerId="LiveId" clId="{C74C7F7D-D963-4560-9A6B-DBC2945CFBB4}" dt="2023-10-27T06:59:53.759" v="301" actId="1076"/>
      <pc:docMkLst>
        <pc:docMk/>
      </pc:docMkLst>
      <pc:sldChg chg="modSp add mod">
        <pc:chgData name="Dominik Buchegger" userId="7f2052fac20aabcc" providerId="LiveId" clId="{C74C7F7D-D963-4560-9A6B-DBC2945CFBB4}" dt="2023-10-27T06:44:13.117" v="16" actId="20577"/>
        <pc:sldMkLst>
          <pc:docMk/>
          <pc:sldMk cId="2299432622" sldId="1499"/>
        </pc:sldMkLst>
        <pc:spChg chg="mod">
          <ac:chgData name="Dominik Buchegger" userId="7f2052fac20aabcc" providerId="LiveId" clId="{C74C7F7D-D963-4560-9A6B-DBC2945CFBB4}" dt="2023-10-27T06:44:13.117" v="16" actId="20577"/>
          <ac:spMkLst>
            <pc:docMk/>
            <pc:sldMk cId="2299432622" sldId="1499"/>
            <ac:spMk id="2" creationId="{76EA407A-0B5B-9B6F-C9D4-877962AE18C5}"/>
          </ac:spMkLst>
        </pc:spChg>
      </pc:sldChg>
      <pc:sldChg chg="add del">
        <pc:chgData name="Dominik Buchegger" userId="7f2052fac20aabcc" providerId="LiveId" clId="{C74C7F7D-D963-4560-9A6B-DBC2945CFBB4}" dt="2023-10-27T06:44:02.087" v="1" actId="47"/>
        <pc:sldMkLst>
          <pc:docMk/>
          <pc:sldMk cId="1344915621" sldId="1530"/>
        </pc:sldMkLst>
      </pc:sldChg>
      <pc:sldChg chg="addSp modSp mod">
        <pc:chgData name="Dominik Buchegger" userId="7f2052fac20aabcc" providerId="LiveId" clId="{C74C7F7D-D963-4560-9A6B-DBC2945CFBB4}" dt="2023-10-27T06:59:53.759" v="301" actId="1076"/>
        <pc:sldMkLst>
          <pc:docMk/>
          <pc:sldMk cId="436413348" sldId="1565"/>
        </pc:sldMkLst>
        <pc:spChg chg="mod">
          <ac:chgData name="Dominik Buchegger" userId="7f2052fac20aabcc" providerId="LiveId" clId="{C74C7F7D-D963-4560-9A6B-DBC2945CFBB4}" dt="2023-10-27T06:47:28.622" v="33" actId="14100"/>
          <ac:spMkLst>
            <pc:docMk/>
            <pc:sldMk cId="436413348" sldId="1565"/>
            <ac:spMk id="7" creationId="{C48CB4EE-DB98-971F-D7AA-F132D2A5933A}"/>
          </ac:spMkLst>
        </pc:spChg>
        <pc:spChg chg="mod">
          <ac:chgData name="Dominik Buchegger" userId="7f2052fac20aabcc" providerId="LiveId" clId="{C74C7F7D-D963-4560-9A6B-DBC2945CFBB4}" dt="2023-10-27T06:58:34.544" v="296" actId="6549"/>
          <ac:spMkLst>
            <pc:docMk/>
            <pc:sldMk cId="436413348" sldId="1565"/>
            <ac:spMk id="13" creationId="{DF420460-915C-4478-3A8E-12F005F1A2AC}"/>
          </ac:spMkLst>
        </pc:spChg>
        <pc:spChg chg="mod">
          <ac:chgData name="Dominik Buchegger" userId="7f2052fac20aabcc" providerId="LiveId" clId="{C74C7F7D-D963-4560-9A6B-DBC2945CFBB4}" dt="2023-10-27T06:55:48.645" v="122" actId="20577"/>
          <ac:spMkLst>
            <pc:docMk/>
            <pc:sldMk cId="436413348" sldId="1565"/>
            <ac:spMk id="14" creationId="{72EF94E3-A9DB-812B-C370-0DC9B00C67E9}"/>
          </ac:spMkLst>
        </pc:spChg>
        <pc:picChg chg="add mod">
          <ac:chgData name="Dominik Buchegger" userId="7f2052fac20aabcc" providerId="LiveId" clId="{C74C7F7D-D963-4560-9A6B-DBC2945CFBB4}" dt="2023-10-27T06:59:53.759" v="301" actId="1076"/>
          <ac:picMkLst>
            <pc:docMk/>
            <pc:sldMk cId="436413348" sldId="1565"/>
            <ac:picMk id="5" creationId="{B82BE432-5A0B-1992-57B7-C1EBA12C8FFF}"/>
          </ac:picMkLst>
        </pc:picChg>
      </pc:sldChg>
    </pc:docChg>
  </pc:docChgLst>
  <pc:docChgLst>
    <pc:chgData name="Montani, David" userId="cf8c56fc-fe7e-4ebf-81f1-66402fbefd03" providerId="ADAL" clId="{026B6973-B0AD-41A0-9B4D-BB96C8174341}"/>
    <pc:docChg chg="undo custSel addSld delSld modSld sldOrd">
      <pc:chgData name="Montani, David" userId="cf8c56fc-fe7e-4ebf-81f1-66402fbefd03" providerId="ADAL" clId="{026B6973-B0AD-41A0-9B4D-BB96C8174341}" dt="2023-10-25T17:58:22.308" v="2453" actId="20577"/>
      <pc:docMkLst>
        <pc:docMk/>
      </pc:docMkLst>
      <pc:sldChg chg="modSp mod">
        <pc:chgData name="Montani, David" userId="cf8c56fc-fe7e-4ebf-81f1-66402fbefd03" providerId="ADAL" clId="{026B6973-B0AD-41A0-9B4D-BB96C8174341}" dt="2023-10-25T17:35:05.702" v="961" actId="20577"/>
        <pc:sldMkLst>
          <pc:docMk/>
          <pc:sldMk cId="3241705055" sldId="1537"/>
        </pc:sldMkLst>
        <pc:spChg chg="mod">
          <ac:chgData name="Montani, David" userId="cf8c56fc-fe7e-4ebf-81f1-66402fbefd03" providerId="ADAL" clId="{026B6973-B0AD-41A0-9B4D-BB96C8174341}" dt="2023-10-25T17:35:05.702" v="961" actId="20577"/>
          <ac:spMkLst>
            <pc:docMk/>
            <pc:sldMk cId="3241705055" sldId="1537"/>
            <ac:spMk id="2" creationId="{A92E3E48-FF8A-5E4C-67CC-8B0608A09C2C}"/>
          </ac:spMkLst>
        </pc:spChg>
      </pc:sldChg>
      <pc:sldChg chg="delSp modSp mod">
        <pc:chgData name="Montani, David" userId="cf8c56fc-fe7e-4ebf-81f1-66402fbefd03" providerId="ADAL" clId="{026B6973-B0AD-41A0-9B4D-BB96C8174341}" dt="2023-10-23T08:12:14.219" v="902" actId="478"/>
        <pc:sldMkLst>
          <pc:docMk/>
          <pc:sldMk cId="43038557" sldId="1548"/>
        </pc:sldMkLst>
        <pc:spChg chg="del mod">
          <ac:chgData name="Montani, David" userId="cf8c56fc-fe7e-4ebf-81f1-66402fbefd03" providerId="ADAL" clId="{026B6973-B0AD-41A0-9B4D-BB96C8174341}" dt="2023-10-23T08:12:14.219" v="902" actId="478"/>
          <ac:spMkLst>
            <pc:docMk/>
            <pc:sldMk cId="43038557" sldId="1548"/>
            <ac:spMk id="17" creationId="{A893CBC4-50F3-B346-26CB-2C8FEEFF5036}"/>
          </ac:spMkLst>
        </pc:spChg>
      </pc:sldChg>
      <pc:sldChg chg="addSp delSp modSp mod">
        <pc:chgData name="Montani, David" userId="cf8c56fc-fe7e-4ebf-81f1-66402fbefd03" providerId="ADAL" clId="{026B6973-B0AD-41A0-9B4D-BB96C8174341}" dt="2023-10-23T09:31:32.222" v="915" actId="20577"/>
        <pc:sldMkLst>
          <pc:docMk/>
          <pc:sldMk cId="436413348" sldId="1565"/>
        </pc:sldMkLst>
        <pc:spChg chg="mod">
          <ac:chgData name="Montani, David" userId="cf8c56fc-fe7e-4ebf-81f1-66402fbefd03" providerId="ADAL" clId="{026B6973-B0AD-41A0-9B4D-BB96C8174341}" dt="2023-10-23T09:31:32.222" v="915" actId="20577"/>
          <ac:spMkLst>
            <pc:docMk/>
            <pc:sldMk cId="436413348" sldId="1565"/>
            <ac:spMk id="2" creationId="{75D49BC9-8090-D9E3-98B5-F23656438A5A}"/>
          </ac:spMkLst>
        </pc:spChg>
        <pc:spChg chg="del">
          <ac:chgData name="Montani, David" userId="cf8c56fc-fe7e-4ebf-81f1-66402fbefd03" providerId="ADAL" clId="{026B6973-B0AD-41A0-9B4D-BB96C8174341}" dt="2023-10-23T07:40:24.707" v="0" actId="22"/>
          <ac:spMkLst>
            <pc:docMk/>
            <pc:sldMk cId="436413348" sldId="1565"/>
            <ac:spMk id="3" creationId="{9F31CA3D-4BB7-E1CC-1103-016DEA644E3C}"/>
          </ac:spMkLst>
        </pc:spChg>
        <pc:spChg chg="add mod">
          <ac:chgData name="Montani, David" userId="cf8c56fc-fe7e-4ebf-81f1-66402fbefd03" providerId="ADAL" clId="{026B6973-B0AD-41A0-9B4D-BB96C8174341}" dt="2023-10-23T07:57:36.948" v="730" actId="207"/>
          <ac:spMkLst>
            <pc:docMk/>
            <pc:sldMk cId="436413348" sldId="1565"/>
            <ac:spMk id="7" creationId="{C48CB4EE-DB98-971F-D7AA-F132D2A5933A}"/>
          </ac:spMkLst>
        </pc:spChg>
        <pc:spChg chg="add del mod">
          <ac:chgData name="Montani, David" userId="cf8c56fc-fe7e-4ebf-81f1-66402fbefd03" providerId="ADAL" clId="{026B6973-B0AD-41A0-9B4D-BB96C8174341}" dt="2023-10-23T07:41:40.502" v="81" actId="478"/>
          <ac:spMkLst>
            <pc:docMk/>
            <pc:sldMk cId="436413348" sldId="1565"/>
            <ac:spMk id="8" creationId="{487DBDBD-D71E-4324-336C-FB9062775AE0}"/>
          </ac:spMkLst>
        </pc:spChg>
        <pc:spChg chg="add mod">
          <ac:chgData name="Montani, David" userId="cf8c56fc-fe7e-4ebf-81f1-66402fbefd03" providerId="ADAL" clId="{026B6973-B0AD-41A0-9B4D-BB96C8174341}" dt="2023-10-23T07:57:36.948" v="730" actId="207"/>
          <ac:spMkLst>
            <pc:docMk/>
            <pc:sldMk cId="436413348" sldId="1565"/>
            <ac:spMk id="9" creationId="{A96E6A57-9478-CC62-110C-20EB1BA4948A}"/>
          </ac:spMkLst>
        </pc:spChg>
        <pc:spChg chg="add mod">
          <ac:chgData name="Montani, David" userId="cf8c56fc-fe7e-4ebf-81f1-66402fbefd03" providerId="ADAL" clId="{026B6973-B0AD-41A0-9B4D-BB96C8174341}" dt="2023-10-23T07:57:36.948" v="730" actId="207"/>
          <ac:spMkLst>
            <pc:docMk/>
            <pc:sldMk cId="436413348" sldId="1565"/>
            <ac:spMk id="10" creationId="{C386AAA3-77D1-64A2-AE2D-C2A531A00C66}"/>
          </ac:spMkLst>
        </pc:spChg>
        <pc:spChg chg="add mod">
          <ac:chgData name="Montani, David" userId="cf8c56fc-fe7e-4ebf-81f1-66402fbefd03" providerId="ADAL" clId="{026B6973-B0AD-41A0-9B4D-BB96C8174341}" dt="2023-10-23T07:57:36.948" v="730" actId="207"/>
          <ac:spMkLst>
            <pc:docMk/>
            <pc:sldMk cId="436413348" sldId="1565"/>
            <ac:spMk id="11" creationId="{774B4E7E-03E4-4C88-7B01-22F143F56EDF}"/>
          </ac:spMkLst>
        </pc:spChg>
        <pc:spChg chg="add mod">
          <ac:chgData name="Montani, David" userId="cf8c56fc-fe7e-4ebf-81f1-66402fbefd03" providerId="ADAL" clId="{026B6973-B0AD-41A0-9B4D-BB96C8174341}" dt="2023-10-23T07:57:36.948" v="730" actId="207"/>
          <ac:spMkLst>
            <pc:docMk/>
            <pc:sldMk cId="436413348" sldId="1565"/>
            <ac:spMk id="12" creationId="{A7775DD8-B445-1847-5058-A78D14AB19A3}"/>
          </ac:spMkLst>
        </pc:spChg>
        <pc:spChg chg="add mod">
          <ac:chgData name="Montani, David" userId="cf8c56fc-fe7e-4ebf-81f1-66402fbefd03" providerId="ADAL" clId="{026B6973-B0AD-41A0-9B4D-BB96C8174341}" dt="2023-10-23T07:57:36.948" v="730" actId="207"/>
          <ac:spMkLst>
            <pc:docMk/>
            <pc:sldMk cId="436413348" sldId="1565"/>
            <ac:spMk id="13" creationId="{DF420460-915C-4478-3A8E-12F005F1A2AC}"/>
          </ac:spMkLst>
        </pc:spChg>
        <pc:spChg chg="add mod">
          <ac:chgData name="Montani, David" userId="cf8c56fc-fe7e-4ebf-81f1-66402fbefd03" providerId="ADAL" clId="{026B6973-B0AD-41A0-9B4D-BB96C8174341}" dt="2023-10-23T07:57:36.948" v="730" actId="207"/>
          <ac:spMkLst>
            <pc:docMk/>
            <pc:sldMk cId="436413348" sldId="1565"/>
            <ac:spMk id="14" creationId="{72EF94E3-A9DB-812B-C370-0DC9B00C67E9}"/>
          </ac:spMkLst>
        </pc:spChg>
        <pc:picChg chg="add mod ord">
          <ac:chgData name="Montani, David" userId="cf8c56fc-fe7e-4ebf-81f1-66402fbefd03" providerId="ADAL" clId="{026B6973-B0AD-41A0-9B4D-BB96C8174341}" dt="2023-10-23T07:45:49.866" v="369" actId="1076"/>
          <ac:picMkLst>
            <pc:docMk/>
            <pc:sldMk cId="436413348" sldId="1565"/>
            <ac:picMk id="6" creationId="{B17148DB-506D-3F25-2FBB-CA5C3696643A}"/>
          </ac:picMkLst>
        </pc:picChg>
      </pc:sldChg>
      <pc:sldChg chg="addSp delSp modSp add mod">
        <pc:chgData name="Montani, David" userId="cf8c56fc-fe7e-4ebf-81f1-66402fbefd03" providerId="ADAL" clId="{026B6973-B0AD-41A0-9B4D-BB96C8174341}" dt="2023-10-23T09:32:43.350" v="944" actId="1076"/>
        <pc:sldMkLst>
          <pc:docMk/>
          <pc:sldMk cId="919870970" sldId="1566"/>
        </pc:sldMkLst>
        <pc:spChg chg="mod">
          <ac:chgData name="Montani, David" userId="cf8c56fc-fe7e-4ebf-81f1-66402fbefd03" providerId="ADAL" clId="{026B6973-B0AD-41A0-9B4D-BB96C8174341}" dt="2023-10-23T09:31:39.602" v="930" actId="20577"/>
          <ac:spMkLst>
            <pc:docMk/>
            <pc:sldMk cId="919870970" sldId="1566"/>
            <ac:spMk id="2" creationId="{75D49BC9-8090-D9E3-98B5-F23656438A5A}"/>
          </ac:spMkLst>
        </pc:spChg>
        <pc:spChg chg="add del mod">
          <ac:chgData name="Montani, David" userId="cf8c56fc-fe7e-4ebf-81f1-66402fbefd03" providerId="ADAL" clId="{026B6973-B0AD-41A0-9B4D-BB96C8174341}" dt="2023-10-23T07:45:28.978" v="363" actId="478"/>
          <ac:spMkLst>
            <pc:docMk/>
            <pc:sldMk cId="919870970" sldId="1566"/>
            <ac:spMk id="5" creationId="{73740567-8AA0-9E5E-DDBB-DF7CD821B32C}"/>
          </ac:spMkLst>
        </pc:spChg>
        <pc:spChg chg="del">
          <ac:chgData name="Montani, David" userId="cf8c56fc-fe7e-4ebf-81f1-66402fbefd03" providerId="ADAL" clId="{026B6973-B0AD-41A0-9B4D-BB96C8174341}" dt="2023-10-23T07:45:31.118" v="364" actId="478"/>
          <ac:spMkLst>
            <pc:docMk/>
            <pc:sldMk cId="919870970" sldId="1566"/>
            <ac:spMk id="7" creationId="{C48CB4EE-DB98-971F-D7AA-F132D2A5933A}"/>
          </ac:spMkLst>
        </pc:spChg>
        <pc:spChg chg="del">
          <ac:chgData name="Montani, David" userId="cf8c56fc-fe7e-4ebf-81f1-66402fbefd03" providerId="ADAL" clId="{026B6973-B0AD-41A0-9B4D-BB96C8174341}" dt="2023-10-23T07:45:31.118" v="364" actId="478"/>
          <ac:spMkLst>
            <pc:docMk/>
            <pc:sldMk cId="919870970" sldId="1566"/>
            <ac:spMk id="9" creationId="{A96E6A57-9478-CC62-110C-20EB1BA4948A}"/>
          </ac:spMkLst>
        </pc:spChg>
        <pc:spChg chg="del">
          <ac:chgData name="Montani, David" userId="cf8c56fc-fe7e-4ebf-81f1-66402fbefd03" providerId="ADAL" clId="{026B6973-B0AD-41A0-9B4D-BB96C8174341}" dt="2023-10-23T07:45:34.150" v="365" actId="478"/>
          <ac:spMkLst>
            <pc:docMk/>
            <pc:sldMk cId="919870970" sldId="1566"/>
            <ac:spMk id="10" creationId="{C386AAA3-77D1-64A2-AE2D-C2A531A00C66}"/>
          </ac:spMkLst>
        </pc:spChg>
        <pc:spChg chg="del">
          <ac:chgData name="Montani, David" userId="cf8c56fc-fe7e-4ebf-81f1-66402fbefd03" providerId="ADAL" clId="{026B6973-B0AD-41A0-9B4D-BB96C8174341}" dt="2023-10-23T07:45:35.104" v="366" actId="478"/>
          <ac:spMkLst>
            <pc:docMk/>
            <pc:sldMk cId="919870970" sldId="1566"/>
            <ac:spMk id="11" creationId="{774B4E7E-03E4-4C88-7B01-22F143F56EDF}"/>
          </ac:spMkLst>
        </pc:spChg>
        <pc:spChg chg="del">
          <ac:chgData name="Montani, David" userId="cf8c56fc-fe7e-4ebf-81f1-66402fbefd03" providerId="ADAL" clId="{026B6973-B0AD-41A0-9B4D-BB96C8174341}" dt="2023-10-23T07:45:31.118" v="364" actId="478"/>
          <ac:spMkLst>
            <pc:docMk/>
            <pc:sldMk cId="919870970" sldId="1566"/>
            <ac:spMk id="12" creationId="{A7775DD8-B445-1847-5058-A78D14AB19A3}"/>
          </ac:spMkLst>
        </pc:spChg>
        <pc:spChg chg="del">
          <ac:chgData name="Montani, David" userId="cf8c56fc-fe7e-4ebf-81f1-66402fbefd03" providerId="ADAL" clId="{026B6973-B0AD-41A0-9B4D-BB96C8174341}" dt="2023-10-23T07:45:31.118" v="364" actId="478"/>
          <ac:spMkLst>
            <pc:docMk/>
            <pc:sldMk cId="919870970" sldId="1566"/>
            <ac:spMk id="13" creationId="{DF420460-915C-4478-3A8E-12F005F1A2AC}"/>
          </ac:spMkLst>
        </pc:spChg>
        <pc:spChg chg="del">
          <ac:chgData name="Montani, David" userId="cf8c56fc-fe7e-4ebf-81f1-66402fbefd03" providerId="ADAL" clId="{026B6973-B0AD-41A0-9B4D-BB96C8174341}" dt="2023-10-23T07:45:31.118" v="364" actId="478"/>
          <ac:spMkLst>
            <pc:docMk/>
            <pc:sldMk cId="919870970" sldId="1566"/>
            <ac:spMk id="14" creationId="{72EF94E3-A9DB-812B-C370-0DC9B00C67E9}"/>
          </ac:spMkLst>
        </pc:spChg>
        <pc:spChg chg="add del mod ord">
          <ac:chgData name="Montani, David" userId="cf8c56fc-fe7e-4ebf-81f1-66402fbefd03" providerId="ADAL" clId="{026B6973-B0AD-41A0-9B4D-BB96C8174341}" dt="2023-10-23T07:59:43.861" v="757" actId="478"/>
          <ac:spMkLst>
            <pc:docMk/>
            <pc:sldMk cId="919870970" sldId="1566"/>
            <ac:spMk id="20" creationId="{3AB8A8E0-9DF7-D49F-0649-DA3A80A42050}"/>
          </ac:spMkLst>
        </pc:spChg>
        <pc:spChg chg="add mod">
          <ac:chgData name="Montani, David" userId="cf8c56fc-fe7e-4ebf-81f1-66402fbefd03" providerId="ADAL" clId="{026B6973-B0AD-41A0-9B4D-BB96C8174341}" dt="2023-10-23T07:58:40.723" v="735" actId="1076"/>
          <ac:spMkLst>
            <pc:docMk/>
            <pc:sldMk cId="919870970" sldId="1566"/>
            <ac:spMk id="21" creationId="{3A192DB9-F970-BD95-111F-D53B8AABCFFE}"/>
          </ac:spMkLst>
        </pc:spChg>
        <pc:spChg chg="add mod">
          <ac:chgData name="Montani, David" userId="cf8c56fc-fe7e-4ebf-81f1-66402fbefd03" providerId="ADAL" clId="{026B6973-B0AD-41A0-9B4D-BB96C8174341}" dt="2023-10-23T07:58:40.723" v="735" actId="1076"/>
          <ac:spMkLst>
            <pc:docMk/>
            <pc:sldMk cId="919870970" sldId="1566"/>
            <ac:spMk id="22" creationId="{06F1BA61-4AE2-B823-52C9-7E69F9043F07}"/>
          </ac:spMkLst>
        </pc:spChg>
        <pc:spChg chg="add mod">
          <ac:chgData name="Montani, David" userId="cf8c56fc-fe7e-4ebf-81f1-66402fbefd03" providerId="ADAL" clId="{026B6973-B0AD-41A0-9B4D-BB96C8174341}" dt="2023-10-23T07:58:40.723" v="735" actId="1076"/>
          <ac:spMkLst>
            <pc:docMk/>
            <pc:sldMk cId="919870970" sldId="1566"/>
            <ac:spMk id="23" creationId="{A4559D99-B33E-49F0-BBF0-F72F51107452}"/>
          </ac:spMkLst>
        </pc:spChg>
        <pc:spChg chg="add mod">
          <ac:chgData name="Montani, David" userId="cf8c56fc-fe7e-4ebf-81f1-66402fbefd03" providerId="ADAL" clId="{026B6973-B0AD-41A0-9B4D-BB96C8174341}" dt="2023-10-23T07:58:40.723" v="735" actId="1076"/>
          <ac:spMkLst>
            <pc:docMk/>
            <pc:sldMk cId="919870970" sldId="1566"/>
            <ac:spMk id="24" creationId="{60406A7C-6E25-AD62-0073-61C1A7488EFE}"/>
          </ac:spMkLst>
        </pc:spChg>
        <pc:spChg chg="add del mod ord">
          <ac:chgData name="Montani, David" userId="cf8c56fc-fe7e-4ebf-81f1-66402fbefd03" providerId="ADAL" clId="{026B6973-B0AD-41A0-9B4D-BB96C8174341}" dt="2023-10-23T08:00:41.538" v="770" actId="478"/>
          <ac:spMkLst>
            <pc:docMk/>
            <pc:sldMk cId="919870970" sldId="1566"/>
            <ac:spMk id="25" creationId="{4065E812-7E64-0F59-F892-ADEA5F27065A}"/>
          </ac:spMkLst>
        </pc:spChg>
        <pc:spChg chg="add mod">
          <ac:chgData name="Montani, David" userId="cf8c56fc-fe7e-4ebf-81f1-66402fbefd03" providerId="ADAL" clId="{026B6973-B0AD-41A0-9B4D-BB96C8174341}" dt="2023-10-23T08:04:09.263" v="827" actId="20577"/>
          <ac:spMkLst>
            <pc:docMk/>
            <pc:sldMk cId="919870970" sldId="1566"/>
            <ac:spMk id="26" creationId="{2CBACEB3-E9A1-8F69-6AAE-D951F8AB208D}"/>
          </ac:spMkLst>
        </pc:spChg>
        <pc:spChg chg="add mod">
          <ac:chgData name="Montani, David" userId="cf8c56fc-fe7e-4ebf-81f1-66402fbefd03" providerId="ADAL" clId="{026B6973-B0AD-41A0-9B4D-BB96C8174341}" dt="2023-10-23T08:07:02.964" v="880" actId="1076"/>
          <ac:spMkLst>
            <pc:docMk/>
            <pc:sldMk cId="919870970" sldId="1566"/>
            <ac:spMk id="27" creationId="{B122FD88-E397-C628-1593-8804C20C2100}"/>
          </ac:spMkLst>
        </pc:spChg>
        <pc:spChg chg="add mod">
          <ac:chgData name="Montani, David" userId="cf8c56fc-fe7e-4ebf-81f1-66402fbefd03" providerId="ADAL" clId="{026B6973-B0AD-41A0-9B4D-BB96C8174341}" dt="2023-10-23T08:04:14.964" v="833" actId="20577"/>
          <ac:spMkLst>
            <pc:docMk/>
            <pc:sldMk cId="919870970" sldId="1566"/>
            <ac:spMk id="28" creationId="{265694D0-C227-8E0C-0F66-1848D576F6DE}"/>
          </ac:spMkLst>
        </pc:spChg>
        <pc:spChg chg="add del mod">
          <ac:chgData name="Montani, David" userId="cf8c56fc-fe7e-4ebf-81f1-66402fbefd03" providerId="ADAL" clId="{026B6973-B0AD-41A0-9B4D-BB96C8174341}" dt="2023-10-23T07:57:17.033" v="728" actId="478"/>
          <ac:spMkLst>
            <pc:docMk/>
            <pc:sldMk cId="919870970" sldId="1566"/>
            <ac:spMk id="29" creationId="{EE439133-C0ED-C280-8E90-1EEFC4119379}"/>
          </ac:spMkLst>
        </pc:spChg>
        <pc:spChg chg="add del mod">
          <ac:chgData name="Montani, David" userId="cf8c56fc-fe7e-4ebf-81f1-66402fbefd03" providerId="ADAL" clId="{026B6973-B0AD-41A0-9B4D-BB96C8174341}" dt="2023-10-23T07:57:19.736" v="729" actId="478"/>
          <ac:spMkLst>
            <pc:docMk/>
            <pc:sldMk cId="919870970" sldId="1566"/>
            <ac:spMk id="30" creationId="{FB03CD5A-EC18-7522-AC46-684F0443598F}"/>
          </ac:spMkLst>
        </pc:spChg>
        <pc:spChg chg="add mod">
          <ac:chgData name="Montani, David" userId="cf8c56fc-fe7e-4ebf-81f1-66402fbefd03" providerId="ADAL" clId="{026B6973-B0AD-41A0-9B4D-BB96C8174341}" dt="2023-10-23T08:01:23.473" v="779" actId="1076"/>
          <ac:spMkLst>
            <pc:docMk/>
            <pc:sldMk cId="919870970" sldId="1566"/>
            <ac:spMk id="33" creationId="{88912A5D-440D-8240-1476-70D76CB7B201}"/>
          </ac:spMkLst>
        </pc:spChg>
        <pc:spChg chg="add mod">
          <ac:chgData name="Montani, David" userId="cf8c56fc-fe7e-4ebf-81f1-66402fbefd03" providerId="ADAL" clId="{026B6973-B0AD-41A0-9B4D-BB96C8174341}" dt="2023-10-23T09:32:43.350" v="944" actId="1076"/>
          <ac:spMkLst>
            <pc:docMk/>
            <pc:sldMk cId="919870970" sldId="1566"/>
            <ac:spMk id="34" creationId="{E97D3EE9-D638-D75D-E243-92FDB8FA185B}"/>
          </ac:spMkLst>
        </pc:spChg>
        <pc:spChg chg="add mod">
          <ac:chgData name="Montani, David" userId="cf8c56fc-fe7e-4ebf-81f1-66402fbefd03" providerId="ADAL" clId="{026B6973-B0AD-41A0-9B4D-BB96C8174341}" dt="2023-10-23T08:01:45.627" v="786" actId="14100"/>
          <ac:spMkLst>
            <pc:docMk/>
            <pc:sldMk cId="919870970" sldId="1566"/>
            <ac:spMk id="35" creationId="{C18AE20C-EF5A-A824-1CC1-5F9CC78CBE9B}"/>
          </ac:spMkLst>
        </pc:spChg>
        <pc:spChg chg="add mod">
          <ac:chgData name="Montani, David" userId="cf8c56fc-fe7e-4ebf-81f1-66402fbefd03" providerId="ADAL" clId="{026B6973-B0AD-41A0-9B4D-BB96C8174341}" dt="2023-10-23T08:04:07.332" v="825" actId="1076"/>
          <ac:spMkLst>
            <pc:docMk/>
            <pc:sldMk cId="919870970" sldId="1566"/>
            <ac:spMk id="36" creationId="{58BBF0FD-7C61-0523-7858-B9945791E027}"/>
          </ac:spMkLst>
        </pc:spChg>
        <pc:spChg chg="add mod">
          <ac:chgData name="Montani, David" userId="cf8c56fc-fe7e-4ebf-81f1-66402fbefd03" providerId="ADAL" clId="{026B6973-B0AD-41A0-9B4D-BB96C8174341}" dt="2023-10-23T08:03:47.503" v="815" actId="14100"/>
          <ac:spMkLst>
            <pc:docMk/>
            <pc:sldMk cId="919870970" sldId="1566"/>
            <ac:spMk id="37" creationId="{70498DCD-8340-3BAF-8AF4-85D42D9F5CD8}"/>
          </ac:spMkLst>
        </pc:spChg>
        <pc:spChg chg="add mod">
          <ac:chgData name="Montani, David" userId="cf8c56fc-fe7e-4ebf-81f1-66402fbefd03" providerId="ADAL" clId="{026B6973-B0AD-41A0-9B4D-BB96C8174341}" dt="2023-10-23T08:04:04.886" v="824" actId="1076"/>
          <ac:spMkLst>
            <pc:docMk/>
            <pc:sldMk cId="919870970" sldId="1566"/>
            <ac:spMk id="38" creationId="{07839AFF-7CC6-4478-B849-83D7F34EF0F3}"/>
          </ac:spMkLst>
        </pc:spChg>
        <pc:spChg chg="add mod">
          <ac:chgData name="Montani, David" userId="cf8c56fc-fe7e-4ebf-81f1-66402fbefd03" providerId="ADAL" clId="{026B6973-B0AD-41A0-9B4D-BB96C8174341}" dt="2023-10-23T08:08:58.133" v="898" actId="1076"/>
          <ac:spMkLst>
            <pc:docMk/>
            <pc:sldMk cId="919870970" sldId="1566"/>
            <ac:spMk id="43" creationId="{8B723563-558F-491F-5776-117AEECA5C5B}"/>
          </ac:spMkLst>
        </pc:spChg>
        <pc:spChg chg="add mod">
          <ac:chgData name="Montani, David" userId="cf8c56fc-fe7e-4ebf-81f1-66402fbefd03" providerId="ADAL" clId="{026B6973-B0AD-41A0-9B4D-BB96C8174341}" dt="2023-10-23T08:07:57.265" v="892" actId="14100"/>
          <ac:spMkLst>
            <pc:docMk/>
            <pc:sldMk cId="919870970" sldId="1566"/>
            <ac:spMk id="44" creationId="{666B7E6C-5B99-6F4C-5D01-EE67FF93E1CC}"/>
          </ac:spMkLst>
        </pc:spChg>
        <pc:picChg chg="del">
          <ac:chgData name="Montani, David" userId="cf8c56fc-fe7e-4ebf-81f1-66402fbefd03" providerId="ADAL" clId="{026B6973-B0AD-41A0-9B4D-BB96C8174341}" dt="2023-10-23T07:45:08.049" v="354" actId="478"/>
          <ac:picMkLst>
            <pc:docMk/>
            <pc:sldMk cId="919870970" sldId="1566"/>
            <ac:picMk id="6" creationId="{B17148DB-506D-3F25-2FBB-CA5C3696643A}"/>
          </ac:picMkLst>
        </pc:picChg>
        <pc:picChg chg="add del mod">
          <ac:chgData name="Montani, David" userId="cf8c56fc-fe7e-4ebf-81f1-66402fbefd03" providerId="ADAL" clId="{026B6973-B0AD-41A0-9B4D-BB96C8174341}" dt="2023-10-23T07:58:42.279" v="736" actId="478"/>
          <ac:picMkLst>
            <pc:docMk/>
            <pc:sldMk cId="919870970" sldId="1566"/>
            <ac:picMk id="15" creationId="{37C5A0E8-8E2A-9DBA-F9EC-36829D438CF9}"/>
          </ac:picMkLst>
        </pc:picChg>
        <pc:picChg chg="add mod">
          <ac:chgData name="Montani, David" userId="cf8c56fc-fe7e-4ebf-81f1-66402fbefd03" providerId="ADAL" clId="{026B6973-B0AD-41A0-9B4D-BB96C8174341}" dt="2023-10-23T07:59:50.745" v="760" actId="1076"/>
          <ac:picMkLst>
            <pc:docMk/>
            <pc:sldMk cId="919870970" sldId="1566"/>
            <ac:picMk id="17" creationId="{BAF1C82E-2142-6363-1AA4-44C2BAE0F929}"/>
          </ac:picMkLst>
        </pc:picChg>
        <pc:picChg chg="add del mod">
          <ac:chgData name="Montani, David" userId="cf8c56fc-fe7e-4ebf-81f1-66402fbefd03" providerId="ADAL" clId="{026B6973-B0AD-41A0-9B4D-BB96C8174341}" dt="2023-10-23T07:50:45.735" v="461" actId="478"/>
          <ac:picMkLst>
            <pc:docMk/>
            <pc:sldMk cId="919870970" sldId="1566"/>
            <ac:picMk id="19" creationId="{0C974626-C92D-3A6E-30F3-3E2D97E4CE08}"/>
          </ac:picMkLst>
        </pc:picChg>
        <pc:picChg chg="add mod ord">
          <ac:chgData name="Montani, David" userId="cf8c56fc-fe7e-4ebf-81f1-66402fbefd03" providerId="ADAL" clId="{026B6973-B0AD-41A0-9B4D-BB96C8174341}" dt="2023-10-23T08:01:18.074" v="778" actId="167"/>
          <ac:picMkLst>
            <pc:docMk/>
            <pc:sldMk cId="919870970" sldId="1566"/>
            <ac:picMk id="32" creationId="{D1FD9558-84C9-2D1B-E022-2DEAF094261B}"/>
          </ac:picMkLst>
        </pc:picChg>
        <pc:picChg chg="add mod">
          <ac:chgData name="Montani, David" userId="cf8c56fc-fe7e-4ebf-81f1-66402fbefd03" providerId="ADAL" clId="{026B6973-B0AD-41A0-9B4D-BB96C8174341}" dt="2023-10-23T08:07:12.045" v="882" actId="1076"/>
          <ac:picMkLst>
            <pc:docMk/>
            <pc:sldMk cId="919870970" sldId="1566"/>
            <ac:picMk id="40" creationId="{329FA200-C146-D4F9-4FDF-F82597B97F37}"/>
          </ac:picMkLst>
        </pc:picChg>
        <pc:picChg chg="add del mod">
          <ac:chgData name="Montani, David" userId="cf8c56fc-fe7e-4ebf-81f1-66402fbefd03" providerId="ADAL" clId="{026B6973-B0AD-41A0-9B4D-BB96C8174341}" dt="2023-10-23T08:09:02.203" v="900" actId="478"/>
          <ac:picMkLst>
            <pc:docMk/>
            <pc:sldMk cId="919870970" sldId="1566"/>
            <ac:picMk id="42" creationId="{A0E40480-75C2-3B05-EFC6-1C53D860FDF4}"/>
          </ac:picMkLst>
        </pc:picChg>
      </pc:sldChg>
      <pc:sldChg chg="addSp delSp modSp add mod">
        <pc:chgData name="Montani, David" userId="cf8c56fc-fe7e-4ebf-81f1-66402fbefd03" providerId="ADAL" clId="{026B6973-B0AD-41A0-9B4D-BB96C8174341}" dt="2023-10-23T09:31:45.978" v="943" actId="20577"/>
        <pc:sldMkLst>
          <pc:docMk/>
          <pc:sldMk cId="3713978914" sldId="1567"/>
        </pc:sldMkLst>
        <pc:spChg chg="mod">
          <ac:chgData name="Montani, David" userId="cf8c56fc-fe7e-4ebf-81f1-66402fbefd03" providerId="ADAL" clId="{026B6973-B0AD-41A0-9B4D-BB96C8174341}" dt="2023-10-23T09:31:45.978" v="943" actId="20577"/>
          <ac:spMkLst>
            <pc:docMk/>
            <pc:sldMk cId="3713978914" sldId="1567"/>
            <ac:spMk id="2" creationId="{75D49BC9-8090-D9E3-98B5-F23656438A5A}"/>
          </ac:spMkLst>
        </pc:spChg>
        <pc:spChg chg="add del mod">
          <ac:chgData name="Montani, David" userId="cf8c56fc-fe7e-4ebf-81f1-66402fbefd03" providerId="ADAL" clId="{026B6973-B0AD-41A0-9B4D-BB96C8174341}" dt="2023-10-23T07:45:17.462" v="357" actId="478"/>
          <ac:spMkLst>
            <pc:docMk/>
            <pc:sldMk cId="3713978914" sldId="1567"/>
            <ac:spMk id="5" creationId="{E1D5EA22-F4A3-65EC-DC8B-ACD7B2C1C8AF}"/>
          </ac:spMkLst>
        </pc:spChg>
        <pc:spChg chg="del">
          <ac:chgData name="Montani, David" userId="cf8c56fc-fe7e-4ebf-81f1-66402fbefd03" providerId="ADAL" clId="{026B6973-B0AD-41A0-9B4D-BB96C8174341}" dt="2023-10-23T07:45:12.289" v="356" actId="478"/>
          <ac:spMkLst>
            <pc:docMk/>
            <pc:sldMk cId="3713978914" sldId="1567"/>
            <ac:spMk id="7" creationId="{C48CB4EE-DB98-971F-D7AA-F132D2A5933A}"/>
          </ac:spMkLst>
        </pc:spChg>
        <pc:spChg chg="del">
          <ac:chgData name="Montani, David" userId="cf8c56fc-fe7e-4ebf-81f1-66402fbefd03" providerId="ADAL" clId="{026B6973-B0AD-41A0-9B4D-BB96C8174341}" dt="2023-10-23T07:45:12.289" v="356" actId="478"/>
          <ac:spMkLst>
            <pc:docMk/>
            <pc:sldMk cId="3713978914" sldId="1567"/>
            <ac:spMk id="9" creationId="{A96E6A57-9478-CC62-110C-20EB1BA4948A}"/>
          </ac:spMkLst>
        </pc:spChg>
        <pc:spChg chg="del">
          <ac:chgData name="Montani, David" userId="cf8c56fc-fe7e-4ebf-81f1-66402fbefd03" providerId="ADAL" clId="{026B6973-B0AD-41A0-9B4D-BB96C8174341}" dt="2023-10-23T07:45:20.082" v="359" actId="478"/>
          <ac:spMkLst>
            <pc:docMk/>
            <pc:sldMk cId="3713978914" sldId="1567"/>
            <ac:spMk id="10" creationId="{C386AAA3-77D1-64A2-AE2D-C2A531A00C66}"/>
          </ac:spMkLst>
        </pc:spChg>
        <pc:spChg chg="del">
          <ac:chgData name="Montani, David" userId="cf8c56fc-fe7e-4ebf-81f1-66402fbefd03" providerId="ADAL" clId="{026B6973-B0AD-41A0-9B4D-BB96C8174341}" dt="2023-10-23T07:45:18.990" v="358" actId="478"/>
          <ac:spMkLst>
            <pc:docMk/>
            <pc:sldMk cId="3713978914" sldId="1567"/>
            <ac:spMk id="11" creationId="{774B4E7E-03E4-4C88-7B01-22F143F56EDF}"/>
          </ac:spMkLst>
        </pc:spChg>
        <pc:spChg chg="del">
          <ac:chgData name="Montani, David" userId="cf8c56fc-fe7e-4ebf-81f1-66402fbefd03" providerId="ADAL" clId="{026B6973-B0AD-41A0-9B4D-BB96C8174341}" dt="2023-10-23T07:45:12.289" v="356" actId="478"/>
          <ac:spMkLst>
            <pc:docMk/>
            <pc:sldMk cId="3713978914" sldId="1567"/>
            <ac:spMk id="12" creationId="{A7775DD8-B445-1847-5058-A78D14AB19A3}"/>
          </ac:spMkLst>
        </pc:spChg>
        <pc:spChg chg="del">
          <ac:chgData name="Montani, David" userId="cf8c56fc-fe7e-4ebf-81f1-66402fbefd03" providerId="ADAL" clId="{026B6973-B0AD-41A0-9B4D-BB96C8174341}" dt="2023-10-23T07:45:12.289" v="356" actId="478"/>
          <ac:spMkLst>
            <pc:docMk/>
            <pc:sldMk cId="3713978914" sldId="1567"/>
            <ac:spMk id="13" creationId="{DF420460-915C-4478-3A8E-12F005F1A2AC}"/>
          </ac:spMkLst>
        </pc:spChg>
        <pc:spChg chg="del">
          <ac:chgData name="Montani, David" userId="cf8c56fc-fe7e-4ebf-81f1-66402fbefd03" providerId="ADAL" clId="{026B6973-B0AD-41A0-9B4D-BB96C8174341}" dt="2023-10-23T07:45:21.271" v="360" actId="478"/>
          <ac:spMkLst>
            <pc:docMk/>
            <pc:sldMk cId="3713978914" sldId="1567"/>
            <ac:spMk id="14" creationId="{72EF94E3-A9DB-812B-C370-0DC9B00C67E9}"/>
          </ac:spMkLst>
        </pc:spChg>
        <pc:spChg chg="add mod">
          <ac:chgData name="Montani, David" userId="cf8c56fc-fe7e-4ebf-81f1-66402fbefd03" providerId="ADAL" clId="{026B6973-B0AD-41A0-9B4D-BB96C8174341}" dt="2023-10-23T08:02:17.412" v="796" actId="207"/>
          <ac:spMkLst>
            <pc:docMk/>
            <pc:sldMk cId="3713978914" sldId="1567"/>
            <ac:spMk id="15" creationId="{6546D72D-49C5-46C5-F621-28A11B7C393F}"/>
          </ac:spMkLst>
        </pc:spChg>
        <pc:spChg chg="add mod">
          <ac:chgData name="Montani, David" userId="cf8c56fc-fe7e-4ebf-81f1-66402fbefd03" providerId="ADAL" clId="{026B6973-B0AD-41A0-9B4D-BB96C8174341}" dt="2023-10-23T08:02:17.412" v="796" actId="207"/>
          <ac:spMkLst>
            <pc:docMk/>
            <pc:sldMk cId="3713978914" sldId="1567"/>
            <ac:spMk id="16" creationId="{DA0199FE-E517-7D7D-A1CD-36F87F500A6A}"/>
          </ac:spMkLst>
        </pc:spChg>
        <pc:spChg chg="add mod">
          <ac:chgData name="Montani, David" userId="cf8c56fc-fe7e-4ebf-81f1-66402fbefd03" providerId="ADAL" clId="{026B6973-B0AD-41A0-9B4D-BB96C8174341}" dt="2023-10-23T08:02:17.412" v="796" actId="207"/>
          <ac:spMkLst>
            <pc:docMk/>
            <pc:sldMk cId="3713978914" sldId="1567"/>
            <ac:spMk id="17" creationId="{2C3279FB-5A70-3EA3-0562-74162D94FED1}"/>
          </ac:spMkLst>
        </pc:spChg>
        <pc:spChg chg="add mod">
          <ac:chgData name="Montani, David" userId="cf8c56fc-fe7e-4ebf-81f1-66402fbefd03" providerId="ADAL" clId="{026B6973-B0AD-41A0-9B4D-BB96C8174341}" dt="2023-10-23T08:02:17.412" v="796" actId="207"/>
          <ac:spMkLst>
            <pc:docMk/>
            <pc:sldMk cId="3713978914" sldId="1567"/>
            <ac:spMk id="18" creationId="{01A55CF6-2AC6-C7C8-0A39-B7AF874F4D9A}"/>
          </ac:spMkLst>
        </pc:spChg>
        <pc:spChg chg="add mod">
          <ac:chgData name="Montani, David" userId="cf8c56fc-fe7e-4ebf-81f1-66402fbefd03" providerId="ADAL" clId="{026B6973-B0AD-41A0-9B4D-BB96C8174341}" dt="2023-10-23T08:04:18.436" v="835" actId="20577"/>
          <ac:spMkLst>
            <pc:docMk/>
            <pc:sldMk cId="3713978914" sldId="1567"/>
            <ac:spMk id="19" creationId="{F479BC44-11C9-69A4-C6DC-C816A4DB78A7}"/>
          </ac:spMkLst>
        </pc:spChg>
        <pc:spChg chg="add mod">
          <ac:chgData name="Montani, David" userId="cf8c56fc-fe7e-4ebf-81f1-66402fbefd03" providerId="ADAL" clId="{026B6973-B0AD-41A0-9B4D-BB96C8174341}" dt="2023-10-23T08:04:36.417" v="858" actId="20577"/>
          <ac:spMkLst>
            <pc:docMk/>
            <pc:sldMk cId="3713978914" sldId="1567"/>
            <ac:spMk id="20" creationId="{E9EA9792-66F3-87CE-7572-FEF8C101E9D4}"/>
          </ac:spMkLst>
        </pc:spChg>
        <pc:spChg chg="add mod">
          <ac:chgData name="Montani, David" userId="cf8c56fc-fe7e-4ebf-81f1-66402fbefd03" providerId="ADAL" clId="{026B6973-B0AD-41A0-9B4D-BB96C8174341}" dt="2023-10-23T08:04:55.385" v="868" actId="20577"/>
          <ac:spMkLst>
            <pc:docMk/>
            <pc:sldMk cId="3713978914" sldId="1567"/>
            <ac:spMk id="21" creationId="{DCC277C6-170F-ECD7-1C47-6D851E1A1A41}"/>
          </ac:spMkLst>
        </pc:spChg>
        <pc:spChg chg="add mod">
          <ac:chgData name="Montani, David" userId="cf8c56fc-fe7e-4ebf-81f1-66402fbefd03" providerId="ADAL" clId="{026B6973-B0AD-41A0-9B4D-BB96C8174341}" dt="2023-10-23T08:06:19.137" v="876" actId="20577"/>
          <ac:spMkLst>
            <pc:docMk/>
            <pc:sldMk cId="3713978914" sldId="1567"/>
            <ac:spMk id="22" creationId="{F52B82A2-BE36-2024-44CB-F30190C1B138}"/>
          </ac:spMkLst>
        </pc:spChg>
        <pc:spChg chg="add mod">
          <ac:chgData name="Montani, David" userId="cf8c56fc-fe7e-4ebf-81f1-66402fbefd03" providerId="ADAL" clId="{026B6973-B0AD-41A0-9B4D-BB96C8174341}" dt="2023-10-23T08:08:33.039" v="893" actId="20577"/>
          <ac:spMkLst>
            <pc:docMk/>
            <pc:sldMk cId="3713978914" sldId="1567"/>
            <ac:spMk id="23" creationId="{D73DE55F-C2CE-237B-FB8F-284B0C9CEE64}"/>
          </ac:spMkLst>
        </pc:spChg>
        <pc:spChg chg="add mod">
          <ac:chgData name="Montani, David" userId="cf8c56fc-fe7e-4ebf-81f1-66402fbefd03" providerId="ADAL" clId="{026B6973-B0AD-41A0-9B4D-BB96C8174341}" dt="2023-10-23T08:08:52.373" v="897" actId="20577"/>
          <ac:spMkLst>
            <pc:docMk/>
            <pc:sldMk cId="3713978914" sldId="1567"/>
            <ac:spMk id="24" creationId="{579F89F9-181D-770D-2849-5E645D5E29FA}"/>
          </ac:spMkLst>
        </pc:spChg>
        <pc:picChg chg="del">
          <ac:chgData name="Montani, David" userId="cf8c56fc-fe7e-4ebf-81f1-66402fbefd03" providerId="ADAL" clId="{026B6973-B0AD-41A0-9B4D-BB96C8174341}" dt="2023-10-23T07:45:09.828" v="355" actId="478"/>
          <ac:picMkLst>
            <pc:docMk/>
            <pc:sldMk cId="3713978914" sldId="1567"/>
            <ac:picMk id="6" creationId="{B17148DB-506D-3F25-2FBB-CA5C3696643A}"/>
          </ac:picMkLst>
        </pc:picChg>
        <pc:picChg chg="add mod">
          <ac:chgData name="Montani, David" userId="cf8c56fc-fe7e-4ebf-81f1-66402fbefd03" providerId="ADAL" clId="{026B6973-B0AD-41A0-9B4D-BB96C8174341}" dt="2023-10-23T07:52:21.994" v="501" actId="1076"/>
          <ac:picMkLst>
            <pc:docMk/>
            <pc:sldMk cId="3713978914" sldId="1567"/>
            <ac:picMk id="8" creationId="{AA20D815-6B67-3275-C4E7-75916A2F633D}"/>
          </ac:picMkLst>
        </pc:picChg>
      </pc:sldChg>
      <pc:sldChg chg="add">
        <pc:chgData name="Montani, David" userId="cf8c56fc-fe7e-4ebf-81f1-66402fbefd03" providerId="ADAL" clId="{026B6973-B0AD-41A0-9B4D-BB96C8174341}" dt="2023-10-25T17:35:00.365" v="945" actId="2890"/>
        <pc:sldMkLst>
          <pc:docMk/>
          <pc:sldMk cId="707896129" sldId="1568"/>
        </pc:sldMkLst>
      </pc:sldChg>
      <pc:sldChg chg="addSp delSp modSp new mod ord">
        <pc:chgData name="Montani, David" userId="cf8c56fc-fe7e-4ebf-81f1-66402fbefd03" providerId="ADAL" clId="{026B6973-B0AD-41A0-9B4D-BB96C8174341}" dt="2023-10-25T17:53:13.577" v="1690" actId="20577"/>
        <pc:sldMkLst>
          <pc:docMk/>
          <pc:sldMk cId="187825584" sldId="1569"/>
        </pc:sldMkLst>
        <pc:spChg chg="mod">
          <ac:chgData name="Montani, David" userId="cf8c56fc-fe7e-4ebf-81f1-66402fbefd03" providerId="ADAL" clId="{026B6973-B0AD-41A0-9B4D-BB96C8174341}" dt="2023-10-25T17:35:28.130" v="987" actId="20577"/>
          <ac:spMkLst>
            <pc:docMk/>
            <pc:sldMk cId="187825584" sldId="1569"/>
            <ac:spMk id="2" creationId="{5A479792-7F76-7ABC-127A-C49450AE8996}"/>
          </ac:spMkLst>
        </pc:spChg>
        <pc:spChg chg="del">
          <ac:chgData name="Montani, David" userId="cf8c56fc-fe7e-4ebf-81f1-66402fbefd03" providerId="ADAL" clId="{026B6973-B0AD-41A0-9B4D-BB96C8174341}" dt="2023-10-25T17:35:48.918" v="988"/>
          <ac:spMkLst>
            <pc:docMk/>
            <pc:sldMk cId="187825584" sldId="1569"/>
            <ac:spMk id="3" creationId="{19992DDA-BC79-D805-C1FC-16BC3C7E0F63}"/>
          </ac:spMkLst>
        </pc:spChg>
        <pc:spChg chg="add del mod">
          <ac:chgData name="Montani, David" userId="cf8c56fc-fe7e-4ebf-81f1-66402fbefd03" providerId="ADAL" clId="{026B6973-B0AD-41A0-9B4D-BB96C8174341}" dt="2023-10-25T17:36:03.229" v="995"/>
          <ac:spMkLst>
            <pc:docMk/>
            <pc:sldMk cId="187825584" sldId="1569"/>
            <ac:spMk id="5" creationId="{B24D5924-DA11-076D-3DAE-951C83F3C582}"/>
          </ac:spMkLst>
        </pc:spChg>
        <pc:spChg chg="add mod">
          <ac:chgData name="Montani, David" userId="cf8c56fc-fe7e-4ebf-81f1-66402fbefd03" providerId="ADAL" clId="{026B6973-B0AD-41A0-9B4D-BB96C8174341}" dt="2023-10-25T17:53:13.577" v="1690" actId="20577"/>
          <ac:spMkLst>
            <pc:docMk/>
            <pc:sldMk cId="187825584" sldId="1569"/>
            <ac:spMk id="6" creationId="{F3E18EDC-849E-3F5B-DCF6-510ADB051D91}"/>
          </ac:spMkLst>
        </pc:spChg>
        <pc:picChg chg="add mod">
          <ac:chgData name="Montani, David" userId="cf8c56fc-fe7e-4ebf-81f1-66402fbefd03" providerId="ADAL" clId="{026B6973-B0AD-41A0-9B4D-BB96C8174341}" dt="2023-10-25T17:37:06.026" v="1116" actId="1076"/>
          <ac:picMkLst>
            <pc:docMk/>
            <pc:sldMk cId="187825584" sldId="1569"/>
            <ac:picMk id="1026" creationId="{C0C2E76C-DA9F-06A3-8A19-EA37F2B73E65}"/>
          </ac:picMkLst>
        </pc:picChg>
      </pc:sldChg>
      <pc:sldChg chg="new del">
        <pc:chgData name="Montani, David" userId="cf8c56fc-fe7e-4ebf-81f1-66402fbefd03" providerId="ADAL" clId="{026B6973-B0AD-41A0-9B4D-BB96C8174341}" dt="2023-10-25T17:35:17.360" v="965" actId="47"/>
        <pc:sldMkLst>
          <pc:docMk/>
          <pc:sldMk cId="1293165629" sldId="1569"/>
        </pc:sldMkLst>
      </pc:sldChg>
      <pc:sldChg chg="new del">
        <pc:chgData name="Montani, David" userId="cf8c56fc-fe7e-4ebf-81f1-66402fbefd03" providerId="ADAL" clId="{026B6973-B0AD-41A0-9B4D-BB96C8174341}" dt="2023-10-25T17:35:13.442" v="963" actId="47"/>
        <pc:sldMkLst>
          <pc:docMk/>
          <pc:sldMk cId="3069375578" sldId="1569"/>
        </pc:sldMkLst>
      </pc:sldChg>
      <pc:sldChg chg="modSp new mod">
        <pc:chgData name="Montani, David" userId="cf8c56fc-fe7e-4ebf-81f1-66402fbefd03" providerId="ADAL" clId="{026B6973-B0AD-41A0-9B4D-BB96C8174341}" dt="2023-10-25T17:58:22.308" v="2453" actId="20577"/>
        <pc:sldMkLst>
          <pc:docMk/>
          <pc:sldMk cId="2499932527" sldId="1570"/>
        </pc:sldMkLst>
        <pc:spChg chg="mod">
          <ac:chgData name="Montani, David" userId="cf8c56fc-fe7e-4ebf-81f1-66402fbefd03" providerId="ADAL" clId="{026B6973-B0AD-41A0-9B4D-BB96C8174341}" dt="2023-10-25T17:40:22.008" v="1689" actId="20577"/>
          <ac:spMkLst>
            <pc:docMk/>
            <pc:sldMk cId="2499932527" sldId="1570"/>
            <ac:spMk id="2" creationId="{A36106AA-D087-903A-4D8C-AD36E7BC8ED9}"/>
          </ac:spMkLst>
        </pc:spChg>
        <pc:spChg chg="mod">
          <ac:chgData name="Montani, David" userId="cf8c56fc-fe7e-4ebf-81f1-66402fbefd03" providerId="ADAL" clId="{026B6973-B0AD-41A0-9B4D-BB96C8174341}" dt="2023-10-25T17:58:22.308" v="2453" actId="20577"/>
          <ac:spMkLst>
            <pc:docMk/>
            <pc:sldMk cId="2499932527" sldId="1570"/>
            <ac:spMk id="3" creationId="{00868010-6D22-36D3-9EB7-8C4190F905E1}"/>
          </ac:spMkLst>
        </pc:spChg>
      </pc:sldChg>
    </pc:docChg>
  </pc:docChgLst>
  <pc:docChgLst>
    <pc:chgData name="Maillard, Alexiane" userId="S::alexiane.maillard@student.unisg.ch::50e9f12d-6c48-4918-8cf8-0a805f3546a2" providerId="AD" clId="Web-{5D8209B9-1F9C-4843-B7D2-14F08ADDBE17}"/>
    <pc:docChg chg="modSld">
      <pc:chgData name="Maillard, Alexiane" userId="S::alexiane.maillard@student.unisg.ch::50e9f12d-6c48-4918-8cf8-0a805f3546a2" providerId="AD" clId="Web-{5D8209B9-1F9C-4843-B7D2-14F08ADDBE17}" dt="2023-10-26T15:06:29.897" v="2" actId="20577"/>
      <pc:docMkLst>
        <pc:docMk/>
      </pc:docMkLst>
      <pc:sldChg chg="modSp">
        <pc:chgData name="Maillard, Alexiane" userId="S::alexiane.maillard@student.unisg.ch::50e9f12d-6c48-4918-8cf8-0a805f3546a2" providerId="AD" clId="Web-{5D8209B9-1F9C-4843-B7D2-14F08ADDBE17}" dt="2023-10-26T15:06:29.897" v="2" actId="20577"/>
        <pc:sldMkLst>
          <pc:docMk/>
          <pc:sldMk cId="187825584" sldId="1569"/>
        </pc:sldMkLst>
        <pc:spChg chg="mod">
          <ac:chgData name="Maillard, Alexiane" userId="S::alexiane.maillard@student.unisg.ch::50e9f12d-6c48-4918-8cf8-0a805f3546a2" providerId="AD" clId="Web-{5D8209B9-1F9C-4843-B7D2-14F08ADDBE17}" dt="2023-10-26T15:06:29.897" v="2" actId="20577"/>
          <ac:spMkLst>
            <pc:docMk/>
            <pc:sldMk cId="187825584" sldId="1569"/>
            <ac:spMk id="6" creationId="{F3E18EDC-849E-3F5B-DCF6-510ADB051D91}"/>
          </ac:spMkLst>
        </pc:spChg>
      </pc:sldChg>
    </pc:docChg>
  </pc:docChgLst>
  <pc:docChgLst>
    <pc:chgData name="Bonilla, LeaMarta" userId="S::leamarta.bonilla@student.unisg.ch::aa5362c7-0476-4c50-b52f-35c2791cd063" providerId="AD" clId="Web-{F64156B3-ADAE-414C-BF15-7FB292EC15A8}"/>
    <pc:docChg chg="modSld">
      <pc:chgData name="Bonilla, LeaMarta" userId="S::leamarta.bonilla@student.unisg.ch::aa5362c7-0476-4c50-b52f-35c2791cd063" providerId="AD" clId="Web-{F64156B3-ADAE-414C-BF15-7FB292EC15A8}" dt="2023-10-21T08:12:02.288" v="7" actId="20577"/>
      <pc:docMkLst>
        <pc:docMk/>
      </pc:docMkLst>
      <pc:sldChg chg="modSp">
        <pc:chgData name="Bonilla, LeaMarta" userId="S::leamarta.bonilla@student.unisg.ch::aa5362c7-0476-4c50-b52f-35c2791cd063" providerId="AD" clId="Web-{F64156B3-ADAE-414C-BF15-7FB292EC15A8}" dt="2023-10-21T08:11:48.741" v="2" actId="20577"/>
        <pc:sldMkLst>
          <pc:docMk/>
          <pc:sldMk cId="3772496692" sldId="256"/>
        </pc:sldMkLst>
        <pc:spChg chg="mod">
          <ac:chgData name="Bonilla, LeaMarta" userId="S::leamarta.bonilla@student.unisg.ch::aa5362c7-0476-4c50-b52f-35c2791cd063" providerId="AD" clId="Web-{F64156B3-ADAE-414C-BF15-7FB292EC15A8}" dt="2023-10-21T08:11:45.803" v="1" actId="20577"/>
          <ac:spMkLst>
            <pc:docMk/>
            <pc:sldMk cId="3772496692" sldId="256"/>
            <ac:spMk id="12" creationId="{D3143055-81F2-4195-A863-909ED77C77CF}"/>
          </ac:spMkLst>
        </pc:spChg>
        <pc:spChg chg="mod">
          <ac:chgData name="Bonilla, LeaMarta" userId="S::leamarta.bonilla@student.unisg.ch::aa5362c7-0476-4c50-b52f-35c2791cd063" providerId="AD" clId="Web-{F64156B3-ADAE-414C-BF15-7FB292EC15A8}" dt="2023-10-21T08:11:48.741" v="2" actId="20577"/>
          <ac:spMkLst>
            <pc:docMk/>
            <pc:sldMk cId="3772496692" sldId="256"/>
            <ac:spMk id="13" creationId="{0C11E479-9B3A-42D2-A07C-80F9E924336D}"/>
          </ac:spMkLst>
        </pc:spChg>
      </pc:sldChg>
      <pc:sldChg chg="modSp">
        <pc:chgData name="Bonilla, LeaMarta" userId="S::leamarta.bonilla@student.unisg.ch::aa5362c7-0476-4c50-b52f-35c2791cd063" providerId="AD" clId="Web-{F64156B3-ADAE-414C-BF15-7FB292EC15A8}" dt="2023-10-21T08:12:02.288" v="7" actId="20577"/>
        <pc:sldMkLst>
          <pc:docMk/>
          <pc:sldMk cId="2946332310" sldId="1460"/>
        </pc:sldMkLst>
        <pc:spChg chg="mod">
          <ac:chgData name="Bonilla, LeaMarta" userId="S::leamarta.bonilla@student.unisg.ch::aa5362c7-0476-4c50-b52f-35c2791cd063" providerId="AD" clId="Web-{F64156B3-ADAE-414C-BF15-7FB292EC15A8}" dt="2023-10-21T08:12:02.288" v="7" actId="20577"/>
          <ac:spMkLst>
            <pc:docMk/>
            <pc:sldMk cId="2946332310" sldId="1460"/>
            <ac:spMk id="2" creationId="{38C104DD-55A5-D5D7-68B1-A81097757DA7}"/>
          </ac:spMkLst>
        </pc:spChg>
      </pc:sldChg>
    </pc:docChg>
  </pc:docChgLst>
  <pc:docChgLst>
    <pc:chgData name="Dominik Buchegger" userId="7f2052fac20aabcc" providerId="LiveId" clId="{8168FD09-3A28-41E9-8064-32E2821D165F}"/>
    <pc:docChg chg="undo redo custSel addSld delSld modSld sldOrd">
      <pc:chgData name="Dominik Buchegger" userId="7f2052fac20aabcc" providerId="LiveId" clId="{8168FD09-3A28-41E9-8064-32E2821D165F}" dt="2023-03-27T08:48:01.497" v="11890" actId="478"/>
      <pc:docMkLst>
        <pc:docMk/>
      </pc:docMkLst>
      <pc:sldChg chg="modSp mod">
        <pc:chgData name="Dominik Buchegger" userId="7f2052fac20aabcc" providerId="LiveId" clId="{8168FD09-3A28-41E9-8064-32E2821D165F}" dt="2023-03-27T06:48:56.633" v="3372" actId="20577"/>
        <pc:sldMkLst>
          <pc:docMk/>
          <pc:sldMk cId="3772496692" sldId="256"/>
        </pc:sldMkLst>
        <pc:spChg chg="mod">
          <ac:chgData name="Dominik Buchegger" userId="7f2052fac20aabcc" providerId="LiveId" clId="{8168FD09-3A28-41E9-8064-32E2821D165F}" dt="2023-03-27T06:48:56.633" v="3372" actId="20577"/>
          <ac:spMkLst>
            <pc:docMk/>
            <pc:sldMk cId="3772496692" sldId="256"/>
            <ac:spMk id="13" creationId="{0C11E479-9B3A-42D2-A07C-80F9E924336D}"/>
          </ac:spMkLst>
        </pc:spChg>
      </pc:sldChg>
      <pc:sldChg chg="modSp add del mod modClrScheme chgLayout">
        <pc:chgData name="Dominik Buchegger" userId="7f2052fac20aabcc" providerId="LiveId" clId="{8168FD09-3A28-41E9-8064-32E2821D165F}" dt="2023-03-27T07:37:13.919" v="6823" actId="47"/>
        <pc:sldMkLst>
          <pc:docMk/>
          <pc:sldMk cId="2015992247" sldId="349"/>
        </pc:sldMkLst>
        <pc:spChg chg="mod ord">
          <ac:chgData name="Dominik Buchegger" userId="7f2052fac20aabcc" providerId="LiveId" clId="{8168FD09-3A28-41E9-8064-32E2821D165F}" dt="2023-03-27T07:28:41.412" v="6033" actId="700"/>
          <ac:spMkLst>
            <pc:docMk/>
            <pc:sldMk cId="2015992247" sldId="349"/>
            <ac:spMk id="2" creationId="{A6A00921-825B-4F01-B434-F18EC92753F3}"/>
          </ac:spMkLst>
        </pc:spChg>
        <pc:spChg chg="mod ord">
          <ac:chgData name="Dominik Buchegger" userId="7f2052fac20aabcc" providerId="LiveId" clId="{8168FD09-3A28-41E9-8064-32E2821D165F}" dt="2023-03-27T07:28:41.412" v="6033" actId="700"/>
          <ac:spMkLst>
            <pc:docMk/>
            <pc:sldMk cId="2015992247" sldId="349"/>
            <ac:spMk id="3" creationId="{389B8201-0CE4-41A5-AC3B-DED7B9E98BD9}"/>
          </ac:spMkLst>
        </pc:spChg>
      </pc:sldChg>
      <pc:sldChg chg="addSp delSp add mod ord modShow">
        <pc:chgData name="Dominik Buchegger" userId="7f2052fac20aabcc" providerId="LiveId" clId="{8168FD09-3A28-41E9-8064-32E2821D165F}" dt="2023-03-27T07:38:15.487" v="6857"/>
        <pc:sldMkLst>
          <pc:docMk/>
          <pc:sldMk cId="3290298821" sldId="350"/>
        </pc:sldMkLst>
        <pc:picChg chg="add del">
          <ac:chgData name="Dominik Buchegger" userId="7f2052fac20aabcc" providerId="LiveId" clId="{8168FD09-3A28-41E9-8064-32E2821D165F}" dt="2023-03-27T07:37:50.624" v="6853" actId="21"/>
          <ac:picMkLst>
            <pc:docMk/>
            <pc:sldMk cId="3290298821" sldId="350"/>
            <ac:picMk id="8" creationId="{E58CB128-690E-402C-94A9-4E0C75504CC6}"/>
          </ac:picMkLst>
        </pc:picChg>
      </pc:sldChg>
      <pc:sldChg chg="add mod ord modShow">
        <pc:chgData name="Dominik Buchegger" userId="7f2052fac20aabcc" providerId="LiveId" clId="{8168FD09-3A28-41E9-8064-32E2821D165F}" dt="2023-03-27T07:38:15.487" v="6857"/>
        <pc:sldMkLst>
          <pc:docMk/>
          <pc:sldMk cId="1428834151" sldId="351"/>
        </pc:sldMkLst>
      </pc:sldChg>
      <pc:sldChg chg="add mod ord modShow">
        <pc:chgData name="Dominik Buchegger" userId="7f2052fac20aabcc" providerId="LiveId" clId="{8168FD09-3A28-41E9-8064-32E2821D165F}" dt="2023-03-27T07:38:15.487" v="6857"/>
        <pc:sldMkLst>
          <pc:docMk/>
          <pc:sldMk cId="4204752891" sldId="352"/>
        </pc:sldMkLst>
      </pc:sldChg>
      <pc:sldChg chg="modSp add del mod">
        <pc:chgData name="Dominik Buchegger" userId="7f2052fac20aabcc" providerId="LiveId" clId="{8168FD09-3A28-41E9-8064-32E2821D165F}" dt="2023-03-27T07:45:33.934" v="7206" actId="47"/>
        <pc:sldMkLst>
          <pc:docMk/>
          <pc:sldMk cId="3628550269" sldId="353"/>
        </pc:sldMkLst>
        <pc:spChg chg="mod">
          <ac:chgData name="Dominik Buchegger" userId="7f2052fac20aabcc" providerId="LiveId" clId="{8168FD09-3A28-41E9-8064-32E2821D165F}" dt="2023-03-27T07:38:23.416" v="6858" actId="21"/>
          <ac:spMkLst>
            <pc:docMk/>
            <pc:sldMk cId="3628550269" sldId="353"/>
            <ac:spMk id="2" creationId="{A6A00921-825B-4F01-B434-F18EC92753F3}"/>
          </ac:spMkLst>
        </pc:spChg>
      </pc:sldChg>
      <pc:sldChg chg="add ord">
        <pc:chgData name="Dominik Buchegger" userId="7f2052fac20aabcc" providerId="LiveId" clId="{8168FD09-3A28-41E9-8064-32E2821D165F}" dt="2023-03-27T07:46:43.261" v="7227"/>
        <pc:sldMkLst>
          <pc:docMk/>
          <pc:sldMk cId="2170744712" sldId="354"/>
        </pc:sldMkLst>
      </pc:sldChg>
      <pc:sldChg chg="add del">
        <pc:chgData name="Dominik Buchegger" userId="7f2052fac20aabcc" providerId="LiveId" clId="{8168FD09-3A28-41E9-8064-32E2821D165F}" dt="2023-03-27T07:49:43.404" v="7558" actId="47"/>
        <pc:sldMkLst>
          <pc:docMk/>
          <pc:sldMk cId="3549736062" sldId="355"/>
        </pc:sldMkLst>
      </pc:sldChg>
      <pc:sldChg chg="addSp delSp modSp add del mod">
        <pc:chgData name="Dominik Buchegger" userId="7f2052fac20aabcc" providerId="LiveId" clId="{8168FD09-3A28-41E9-8064-32E2821D165F}" dt="2023-03-27T08:02:54.601" v="8099" actId="47"/>
        <pc:sldMkLst>
          <pc:docMk/>
          <pc:sldMk cId="1764373368" sldId="356"/>
        </pc:sldMkLst>
        <pc:picChg chg="add del mod">
          <ac:chgData name="Dominik Buchegger" userId="7f2052fac20aabcc" providerId="LiveId" clId="{8168FD09-3A28-41E9-8064-32E2821D165F}" dt="2023-03-27T07:53:58.381" v="7860" actId="21"/>
          <ac:picMkLst>
            <pc:docMk/>
            <pc:sldMk cId="1764373368" sldId="356"/>
            <ac:picMk id="4" creationId="{BDB188EE-CB49-E9FA-205B-FB199F580E26}"/>
          </ac:picMkLst>
        </pc:picChg>
        <pc:picChg chg="del">
          <ac:chgData name="Dominik Buchegger" userId="7f2052fac20aabcc" providerId="LiveId" clId="{8168FD09-3A28-41E9-8064-32E2821D165F}" dt="2023-03-27T07:51:42.771" v="7673" actId="478"/>
          <ac:picMkLst>
            <pc:docMk/>
            <pc:sldMk cId="1764373368" sldId="356"/>
            <ac:picMk id="6" creationId="{BC13B76F-2DB6-45E2-811B-76B92E63B450}"/>
          </ac:picMkLst>
        </pc:picChg>
        <pc:picChg chg="add del mod">
          <ac:chgData name="Dominik Buchegger" userId="7f2052fac20aabcc" providerId="LiveId" clId="{8168FD09-3A28-41E9-8064-32E2821D165F}" dt="2023-03-27T07:55:40.527" v="7881" actId="21"/>
          <ac:picMkLst>
            <pc:docMk/>
            <pc:sldMk cId="1764373368" sldId="356"/>
            <ac:picMk id="7" creationId="{C120BAF6-9759-1778-945C-C583030B41F7}"/>
          </ac:picMkLst>
        </pc:picChg>
        <pc:picChg chg="del">
          <ac:chgData name="Dominik Buchegger" userId="7f2052fac20aabcc" providerId="LiveId" clId="{8168FD09-3A28-41E9-8064-32E2821D165F}" dt="2023-03-27T07:51:48.613" v="7674" actId="21"/>
          <ac:picMkLst>
            <pc:docMk/>
            <pc:sldMk cId="1764373368" sldId="356"/>
            <ac:picMk id="8" creationId="{F4F8952D-9CCB-41C4-A7A2-20BC2F91C1C3}"/>
          </ac:picMkLst>
        </pc:picChg>
        <pc:picChg chg="add del mod modCrop">
          <ac:chgData name="Dominik Buchegger" userId="7f2052fac20aabcc" providerId="LiveId" clId="{8168FD09-3A28-41E9-8064-32E2821D165F}" dt="2023-03-27T07:59:40.157" v="8062" actId="21"/>
          <ac:picMkLst>
            <pc:docMk/>
            <pc:sldMk cId="1764373368" sldId="356"/>
            <ac:picMk id="10" creationId="{101EB127-3D28-BBE1-3AF2-7175CA55F2B6}"/>
          </ac:picMkLst>
        </pc:picChg>
        <pc:picChg chg="del">
          <ac:chgData name="Dominik Buchegger" userId="7f2052fac20aabcc" providerId="LiveId" clId="{8168FD09-3A28-41E9-8064-32E2821D165F}" dt="2023-03-27T07:51:48.613" v="7674" actId="21"/>
          <ac:picMkLst>
            <pc:docMk/>
            <pc:sldMk cId="1764373368" sldId="356"/>
            <ac:picMk id="12" creationId="{56586296-81D0-44E3-AD86-D17F7377374D}"/>
          </ac:picMkLst>
        </pc:picChg>
        <pc:picChg chg="del">
          <ac:chgData name="Dominik Buchegger" userId="7f2052fac20aabcc" providerId="LiveId" clId="{8168FD09-3A28-41E9-8064-32E2821D165F}" dt="2023-03-27T07:51:48.613" v="7674" actId="21"/>
          <ac:picMkLst>
            <pc:docMk/>
            <pc:sldMk cId="1764373368" sldId="356"/>
            <ac:picMk id="13" creationId="{72266D9F-73FC-4145-BED1-42D9D36ABA51}"/>
          </ac:picMkLst>
        </pc:picChg>
        <pc:picChg chg="add del mod">
          <ac:chgData name="Dominik Buchegger" userId="7f2052fac20aabcc" providerId="LiveId" clId="{8168FD09-3A28-41E9-8064-32E2821D165F}" dt="2023-03-27T08:00:54.725" v="8070" actId="21"/>
          <ac:picMkLst>
            <pc:docMk/>
            <pc:sldMk cId="1764373368" sldId="356"/>
            <ac:picMk id="14" creationId="{14A20D69-F8A3-9B36-EF6A-0939F47E1F19}"/>
          </ac:picMkLst>
        </pc:picChg>
        <pc:picChg chg="add del mod">
          <ac:chgData name="Dominik Buchegger" userId="7f2052fac20aabcc" providerId="LiveId" clId="{8168FD09-3A28-41E9-8064-32E2821D165F}" dt="2023-03-27T08:00:54.725" v="8070" actId="21"/>
          <ac:picMkLst>
            <pc:docMk/>
            <pc:sldMk cId="1764373368" sldId="356"/>
            <ac:picMk id="16" creationId="{6B9E82F3-6C1B-4562-E1A4-325124A9D3EA}"/>
          </ac:picMkLst>
        </pc:picChg>
      </pc:sldChg>
      <pc:sldChg chg="add del">
        <pc:chgData name="Dominik Buchegger" userId="7f2052fac20aabcc" providerId="LiveId" clId="{8168FD09-3A28-41E9-8064-32E2821D165F}" dt="2023-03-27T08:27:01.720" v="9921" actId="47"/>
        <pc:sldMkLst>
          <pc:docMk/>
          <pc:sldMk cId="200348628" sldId="357"/>
        </pc:sldMkLst>
      </pc:sldChg>
      <pc:sldChg chg="delSp modSp add del mod">
        <pc:chgData name="Dominik Buchegger" userId="7f2052fac20aabcc" providerId="LiveId" clId="{8168FD09-3A28-41E9-8064-32E2821D165F}" dt="2023-03-27T08:37:29.291" v="11037" actId="47"/>
        <pc:sldMkLst>
          <pc:docMk/>
          <pc:sldMk cId="3959972409" sldId="358"/>
        </pc:sldMkLst>
        <pc:picChg chg="del mod">
          <ac:chgData name="Dominik Buchegger" userId="7f2052fac20aabcc" providerId="LiveId" clId="{8168FD09-3A28-41E9-8064-32E2821D165F}" dt="2023-03-27T08:27:40.831" v="9951" actId="478"/>
          <ac:picMkLst>
            <pc:docMk/>
            <pc:sldMk cId="3959972409" sldId="358"/>
            <ac:picMk id="4" creationId="{B74EFF07-BC82-4ED1-B5ED-C7E9F7BA5336}"/>
          </ac:picMkLst>
        </pc:picChg>
        <pc:picChg chg="del">
          <ac:chgData name="Dominik Buchegger" userId="7f2052fac20aabcc" providerId="LiveId" clId="{8168FD09-3A28-41E9-8064-32E2821D165F}" dt="2023-03-27T08:27:50.508" v="9957" actId="21"/>
          <ac:picMkLst>
            <pc:docMk/>
            <pc:sldMk cId="3959972409" sldId="358"/>
            <ac:picMk id="6" creationId="{6ADFD9EA-4D33-437F-91AD-A910E9871300}"/>
          </ac:picMkLst>
        </pc:picChg>
        <pc:picChg chg="del">
          <ac:chgData name="Dominik Buchegger" userId="7f2052fac20aabcc" providerId="LiveId" clId="{8168FD09-3A28-41E9-8064-32E2821D165F}" dt="2023-03-27T08:27:50.508" v="9957" actId="21"/>
          <ac:picMkLst>
            <pc:docMk/>
            <pc:sldMk cId="3959972409" sldId="358"/>
            <ac:picMk id="8" creationId="{9EB21F0E-66D8-499F-804C-C89AD9E49416}"/>
          </ac:picMkLst>
        </pc:picChg>
        <pc:inkChg chg="del">
          <ac:chgData name="Dominik Buchegger" userId="7f2052fac20aabcc" providerId="LiveId" clId="{8168FD09-3A28-41E9-8064-32E2821D165F}" dt="2023-03-27T08:27:43.354" v="9953" actId="478"/>
          <ac:inkMkLst>
            <pc:docMk/>
            <pc:sldMk cId="3959972409" sldId="358"/>
            <ac:inkMk id="9" creationId="{1F23B0E0-1C67-4F7B-8D7B-9149A41BF1DB}"/>
          </ac:inkMkLst>
        </pc:inkChg>
        <pc:inkChg chg="del">
          <ac:chgData name="Dominik Buchegger" userId="7f2052fac20aabcc" providerId="LiveId" clId="{8168FD09-3A28-41E9-8064-32E2821D165F}" dt="2023-03-27T08:27:45.685" v="9955" actId="478"/>
          <ac:inkMkLst>
            <pc:docMk/>
            <pc:sldMk cId="3959972409" sldId="358"/>
            <ac:inkMk id="10" creationId="{B18BA913-C19B-45F0-8565-CA191027E079}"/>
          </ac:inkMkLst>
        </pc:inkChg>
        <pc:inkChg chg="del">
          <ac:chgData name="Dominik Buchegger" userId="7f2052fac20aabcc" providerId="LiveId" clId="{8168FD09-3A28-41E9-8064-32E2821D165F}" dt="2023-03-27T08:27:47.587" v="9956" actId="478"/>
          <ac:inkMkLst>
            <pc:docMk/>
            <pc:sldMk cId="3959972409" sldId="358"/>
            <ac:inkMk id="11" creationId="{31390C45-2BFE-4F84-B6A7-9DACF58CAA4A}"/>
          </ac:inkMkLst>
        </pc:inkChg>
        <pc:inkChg chg="del">
          <ac:chgData name="Dominik Buchegger" userId="7f2052fac20aabcc" providerId="LiveId" clId="{8168FD09-3A28-41E9-8064-32E2821D165F}" dt="2023-03-27T08:27:42.126" v="9952" actId="478"/>
          <ac:inkMkLst>
            <pc:docMk/>
            <pc:sldMk cId="3959972409" sldId="358"/>
            <ac:inkMk id="12" creationId="{B15FDD7B-6DAD-4903-AC40-CD05C88EB945}"/>
          </ac:inkMkLst>
        </pc:inkChg>
        <pc:inkChg chg="del">
          <ac:chgData name="Dominik Buchegger" userId="7f2052fac20aabcc" providerId="LiveId" clId="{8168FD09-3A28-41E9-8064-32E2821D165F}" dt="2023-03-27T08:27:44.390" v="9954" actId="478"/>
          <ac:inkMkLst>
            <pc:docMk/>
            <pc:sldMk cId="3959972409" sldId="358"/>
            <ac:inkMk id="13" creationId="{71AA822E-1A17-4299-A29A-46CDB9FD4414}"/>
          </ac:inkMkLst>
        </pc:inkChg>
      </pc:sldChg>
      <pc:sldChg chg="addSp delSp modSp add del mod">
        <pc:chgData name="Dominik Buchegger" userId="7f2052fac20aabcc" providerId="LiveId" clId="{8168FD09-3A28-41E9-8064-32E2821D165F}" dt="2023-03-27T08:43:29.804" v="11289" actId="47"/>
        <pc:sldMkLst>
          <pc:docMk/>
          <pc:sldMk cId="3985723583" sldId="359"/>
        </pc:sldMkLst>
        <pc:picChg chg="add del mod">
          <ac:chgData name="Dominik Buchegger" userId="7f2052fac20aabcc" providerId="LiveId" clId="{8168FD09-3A28-41E9-8064-32E2821D165F}" dt="2023-03-27T08:38:11.372" v="11040" actId="21"/>
          <ac:picMkLst>
            <pc:docMk/>
            <pc:sldMk cId="3985723583" sldId="359"/>
            <ac:picMk id="5" creationId="{B16BAE3A-B841-E326-1908-AB4877DFADAA}"/>
          </ac:picMkLst>
        </pc:picChg>
      </pc:sldChg>
      <pc:sldChg chg="delSp add del mod">
        <pc:chgData name="Dominik Buchegger" userId="7f2052fac20aabcc" providerId="LiveId" clId="{8168FD09-3A28-41E9-8064-32E2821D165F}" dt="2023-03-27T08:47:06.114" v="11734" actId="47"/>
        <pc:sldMkLst>
          <pc:docMk/>
          <pc:sldMk cId="3876643832" sldId="360"/>
        </pc:sldMkLst>
        <pc:picChg chg="del">
          <ac:chgData name="Dominik Buchegger" userId="7f2052fac20aabcc" providerId="LiveId" clId="{8168FD09-3A28-41E9-8064-32E2821D165F}" dt="2023-03-27T08:43:34.419" v="11293" actId="21"/>
          <ac:picMkLst>
            <pc:docMk/>
            <pc:sldMk cId="3876643832" sldId="360"/>
            <ac:picMk id="6" creationId="{82314B8F-C60B-4CB8-8C83-30D8B0FEE4F4}"/>
          </ac:picMkLst>
        </pc:picChg>
      </pc:sldChg>
      <pc:sldChg chg="add">
        <pc:chgData name="Dominik Buchegger" userId="7f2052fac20aabcc" providerId="LiveId" clId="{8168FD09-3A28-41E9-8064-32E2821D165F}" dt="2023-03-27T07:22:10.691" v="5893"/>
        <pc:sldMkLst>
          <pc:docMk/>
          <pc:sldMk cId="1154282754" sldId="361"/>
        </pc:sldMkLst>
      </pc:sldChg>
      <pc:sldChg chg="add">
        <pc:chgData name="Dominik Buchegger" userId="7f2052fac20aabcc" providerId="LiveId" clId="{8168FD09-3A28-41E9-8064-32E2821D165F}" dt="2023-03-27T07:22:10.691" v="5893"/>
        <pc:sldMkLst>
          <pc:docMk/>
          <pc:sldMk cId="4173106856" sldId="362"/>
        </pc:sldMkLst>
      </pc:sldChg>
      <pc:sldChg chg="add">
        <pc:chgData name="Dominik Buchegger" userId="7f2052fac20aabcc" providerId="LiveId" clId="{8168FD09-3A28-41E9-8064-32E2821D165F}" dt="2023-03-27T07:22:10.691" v="5893"/>
        <pc:sldMkLst>
          <pc:docMk/>
          <pc:sldMk cId="4147637389" sldId="363"/>
        </pc:sldMkLst>
      </pc:sldChg>
      <pc:sldChg chg="add">
        <pc:chgData name="Dominik Buchegger" userId="7f2052fac20aabcc" providerId="LiveId" clId="{8168FD09-3A28-41E9-8064-32E2821D165F}" dt="2023-03-27T07:22:10.691" v="5893"/>
        <pc:sldMkLst>
          <pc:docMk/>
          <pc:sldMk cId="1962986633" sldId="364"/>
        </pc:sldMkLst>
      </pc:sldChg>
      <pc:sldChg chg="add">
        <pc:chgData name="Dominik Buchegger" userId="7f2052fac20aabcc" providerId="LiveId" clId="{8168FD09-3A28-41E9-8064-32E2821D165F}" dt="2023-03-27T07:22:10.691" v="5893"/>
        <pc:sldMkLst>
          <pc:docMk/>
          <pc:sldMk cId="307401479" sldId="365"/>
        </pc:sldMkLst>
      </pc:sldChg>
      <pc:sldChg chg="add">
        <pc:chgData name="Dominik Buchegger" userId="7f2052fac20aabcc" providerId="LiveId" clId="{8168FD09-3A28-41E9-8064-32E2821D165F}" dt="2023-03-27T07:22:10.691" v="5893"/>
        <pc:sldMkLst>
          <pc:docMk/>
          <pc:sldMk cId="3042333542" sldId="366"/>
        </pc:sldMkLst>
      </pc:sldChg>
      <pc:sldChg chg="add">
        <pc:chgData name="Dominik Buchegger" userId="7f2052fac20aabcc" providerId="LiveId" clId="{8168FD09-3A28-41E9-8064-32E2821D165F}" dt="2023-03-27T07:22:10.691" v="5893"/>
        <pc:sldMkLst>
          <pc:docMk/>
          <pc:sldMk cId="2251464805" sldId="367"/>
        </pc:sldMkLst>
      </pc:sldChg>
      <pc:sldChg chg="add">
        <pc:chgData name="Dominik Buchegger" userId="7f2052fac20aabcc" providerId="LiveId" clId="{8168FD09-3A28-41E9-8064-32E2821D165F}" dt="2023-03-27T07:22:10.691" v="5893"/>
        <pc:sldMkLst>
          <pc:docMk/>
          <pc:sldMk cId="2213383566" sldId="368"/>
        </pc:sldMkLst>
      </pc:sldChg>
      <pc:sldChg chg="add">
        <pc:chgData name="Dominik Buchegger" userId="7f2052fac20aabcc" providerId="LiveId" clId="{8168FD09-3A28-41E9-8064-32E2821D165F}" dt="2023-03-27T07:22:10.691" v="5893"/>
        <pc:sldMkLst>
          <pc:docMk/>
          <pc:sldMk cId="1371432072" sldId="369"/>
        </pc:sldMkLst>
      </pc:sldChg>
      <pc:sldChg chg="add">
        <pc:chgData name="Dominik Buchegger" userId="7f2052fac20aabcc" providerId="LiveId" clId="{8168FD09-3A28-41E9-8064-32E2821D165F}" dt="2023-03-27T07:22:10.691" v="5893"/>
        <pc:sldMkLst>
          <pc:docMk/>
          <pc:sldMk cId="653643123" sldId="370"/>
        </pc:sldMkLst>
      </pc:sldChg>
      <pc:sldChg chg="add">
        <pc:chgData name="Dominik Buchegger" userId="7f2052fac20aabcc" providerId="LiveId" clId="{8168FD09-3A28-41E9-8064-32E2821D165F}" dt="2023-03-27T07:22:10.691" v="5893"/>
        <pc:sldMkLst>
          <pc:docMk/>
          <pc:sldMk cId="3103699205" sldId="371"/>
        </pc:sldMkLst>
      </pc:sldChg>
      <pc:sldChg chg="add">
        <pc:chgData name="Dominik Buchegger" userId="7f2052fac20aabcc" providerId="LiveId" clId="{8168FD09-3A28-41E9-8064-32E2821D165F}" dt="2023-03-27T07:22:10.691" v="5893"/>
        <pc:sldMkLst>
          <pc:docMk/>
          <pc:sldMk cId="1074973614" sldId="399"/>
        </pc:sldMkLst>
      </pc:sldChg>
      <pc:sldChg chg="modSp mod">
        <pc:chgData name="Dominik Buchegger" userId="7f2052fac20aabcc" providerId="LiveId" clId="{8168FD09-3A28-41E9-8064-32E2821D165F}" dt="2023-03-27T06:50:16.392" v="3424" actId="20577"/>
        <pc:sldMkLst>
          <pc:docMk/>
          <pc:sldMk cId="2946332310" sldId="1460"/>
        </pc:sldMkLst>
        <pc:spChg chg="mod">
          <ac:chgData name="Dominik Buchegger" userId="7f2052fac20aabcc" providerId="LiveId" clId="{8168FD09-3A28-41E9-8064-32E2821D165F}" dt="2023-03-27T06:50:16.392" v="3424" actId="20577"/>
          <ac:spMkLst>
            <pc:docMk/>
            <pc:sldMk cId="2946332310" sldId="1460"/>
            <ac:spMk id="2" creationId="{38C104DD-55A5-D5D7-68B1-A81097757DA7}"/>
          </ac:spMkLst>
        </pc:spChg>
      </pc:sldChg>
      <pc:sldChg chg="modSp mod ord">
        <pc:chgData name="Dominik Buchegger" userId="7f2052fac20aabcc" providerId="LiveId" clId="{8168FD09-3A28-41E9-8064-32E2821D165F}" dt="2023-03-27T06:50:04.147" v="3416" actId="20577"/>
        <pc:sldMkLst>
          <pc:docMk/>
          <pc:sldMk cId="860905568" sldId="1461"/>
        </pc:sldMkLst>
        <pc:spChg chg="mod">
          <ac:chgData name="Dominik Buchegger" userId="7f2052fac20aabcc" providerId="LiveId" clId="{8168FD09-3A28-41E9-8064-32E2821D165F}" dt="2023-03-27T06:50:04.147" v="3416" actId="20577"/>
          <ac:spMkLst>
            <pc:docMk/>
            <pc:sldMk cId="860905568" sldId="1461"/>
            <ac:spMk id="2" creationId="{C36256A2-67B2-CA01-7417-6A9C17C6B307}"/>
          </ac:spMkLst>
        </pc:spChg>
      </pc:sldChg>
      <pc:sldChg chg="modSp del mod">
        <pc:chgData name="Dominik Buchegger" userId="7f2052fac20aabcc" providerId="LiveId" clId="{8168FD09-3A28-41E9-8064-32E2821D165F}" dt="2023-03-27T07:22:22.123" v="5895" actId="47"/>
        <pc:sldMkLst>
          <pc:docMk/>
          <pc:sldMk cId="3108777804" sldId="1465"/>
        </pc:sldMkLst>
        <pc:spChg chg="mod">
          <ac:chgData name="Dominik Buchegger" userId="7f2052fac20aabcc" providerId="LiveId" clId="{8168FD09-3A28-41E9-8064-32E2821D165F}" dt="2023-03-24T07:38:23.416" v="63" actId="20577"/>
          <ac:spMkLst>
            <pc:docMk/>
            <pc:sldMk cId="3108777804" sldId="1465"/>
            <ac:spMk id="2" creationId="{C36256A2-67B2-CA01-7417-6A9C17C6B307}"/>
          </ac:spMkLst>
        </pc:spChg>
      </pc:sldChg>
      <pc:sldChg chg="modSp mod">
        <pc:chgData name="Dominik Buchegger" userId="7f2052fac20aabcc" providerId="LiveId" clId="{8168FD09-3A28-41E9-8064-32E2821D165F}" dt="2023-03-27T06:50:08.194" v="3418" actId="20577"/>
        <pc:sldMkLst>
          <pc:docMk/>
          <pc:sldMk cId="455783933" sldId="1496"/>
        </pc:sldMkLst>
        <pc:spChg chg="mod">
          <ac:chgData name="Dominik Buchegger" userId="7f2052fac20aabcc" providerId="LiveId" clId="{8168FD09-3A28-41E9-8064-32E2821D165F}" dt="2023-03-27T06:50:08.194" v="3418" actId="20577"/>
          <ac:spMkLst>
            <pc:docMk/>
            <pc:sldMk cId="455783933" sldId="1496"/>
            <ac:spMk id="2" creationId="{C36256A2-67B2-CA01-7417-6A9C17C6B307}"/>
          </ac:spMkLst>
        </pc:spChg>
      </pc:sldChg>
      <pc:sldChg chg="del">
        <pc:chgData name="Dominik Buchegger" userId="7f2052fac20aabcc" providerId="LiveId" clId="{8168FD09-3A28-41E9-8064-32E2821D165F}" dt="2023-03-27T07:22:19.336" v="5894" actId="47"/>
        <pc:sldMkLst>
          <pc:docMk/>
          <pc:sldMk cId="1996384533" sldId="1507"/>
        </pc:sldMkLst>
      </pc:sldChg>
      <pc:sldChg chg="del">
        <pc:chgData name="Dominik Buchegger" userId="7f2052fac20aabcc" providerId="LiveId" clId="{8168FD09-3A28-41E9-8064-32E2821D165F}" dt="2023-03-27T07:22:19.336" v="5894" actId="47"/>
        <pc:sldMkLst>
          <pc:docMk/>
          <pc:sldMk cId="1339548901" sldId="1511"/>
        </pc:sldMkLst>
      </pc:sldChg>
      <pc:sldChg chg="del">
        <pc:chgData name="Dominik Buchegger" userId="7f2052fac20aabcc" providerId="LiveId" clId="{8168FD09-3A28-41E9-8064-32E2821D165F}" dt="2023-03-27T07:22:19.336" v="5894" actId="47"/>
        <pc:sldMkLst>
          <pc:docMk/>
          <pc:sldMk cId="177042120" sldId="1512"/>
        </pc:sldMkLst>
      </pc:sldChg>
      <pc:sldChg chg="del">
        <pc:chgData name="Dominik Buchegger" userId="7f2052fac20aabcc" providerId="LiveId" clId="{8168FD09-3A28-41E9-8064-32E2821D165F}" dt="2023-03-27T07:22:19.336" v="5894" actId="47"/>
        <pc:sldMkLst>
          <pc:docMk/>
          <pc:sldMk cId="1140837249" sldId="1513"/>
        </pc:sldMkLst>
      </pc:sldChg>
      <pc:sldChg chg="del">
        <pc:chgData name="Dominik Buchegger" userId="7f2052fac20aabcc" providerId="LiveId" clId="{8168FD09-3A28-41E9-8064-32E2821D165F}" dt="2023-03-27T07:22:19.336" v="5894" actId="47"/>
        <pc:sldMkLst>
          <pc:docMk/>
          <pc:sldMk cId="2922153284" sldId="1514"/>
        </pc:sldMkLst>
      </pc:sldChg>
      <pc:sldChg chg="del">
        <pc:chgData name="Dominik Buchegger" userId="7f2052fac20aabcc" providerId="LiveId" clId="{8168FD09-3A28-41E9-8064-32E2821D165F}" dt="2023-03-27T07:22:19.336" v="5894" actId="47"/>
        <pc:sldMkLst>
          <pc:docMk/>
          <pc:sldMk cId="56286098" sldId="1515"/>
        </pc:sldMkLst>
      </pc:sldChg>
      <pc:sldChg chg="del">
        <pc:chgData name="Dominik Buchegger" userId="7f2052fac20aabcc" providerId="LiveId" clId="{8168FD09-3A28-41E9-8064-32E2821D165F}" dt="2023-03-27T07:22:19.336" v="5894" actId="47"/>
        <pc:sldMkLst>
          <pc:docMk/>
          <pc:sldMk cId="652117708" sldId="1516"/>
        </pc:sldMkLst>
      </pc:sldChg>
      <pc:sldChg chg="del">
        <pc:chgData name="Dominik Buchegger" userId="7f2052fac20aabcc" providerId="LiveId" clId="{8168FD09-3A28-41E9-8064-32E2821D165F}" dt="2023-03-27T07:22:19.336" v="5894" actId="47"/>
        <pc:sldMkLst>
          <pc:docMk/>
          <pc:sldMk cId="2875370425" sldId="1518"/>
        </pc:sldMkLst>
      </pc:sldChg>
      <pc:sldChg chg="del">
        <pc:chgData name="Dominik Buchegger" userId="7f2052fac20aabcc" providerId="LiveId" clId="{8168FD09-3A28-41E9-8064-32E2821D165F}" dt="2023-03-27T06:49:24.473" v="3411" actId="47"/>
        <pc:sldMkLst>
          <pc:docMk/>
          <pc:sldMk cId="1831014814" sldId="1519"/>
        </pc:sldMkLst>
      </pc:sldChg>
      <pc:sldChg chg="del">
        <pc:chgData name="Dominik Buchegger" userId="7f2052fac20aabcc" providerId="LiveId" clId="{8168FD09-3A28-41E9-8064-32E2821D165F}" dt="2023-03-27T06:49:24.473" v="3411" actId="47"/>
        <pc:sldMkLst>
          <pc:docMk/>
          <pc:sldMk cId="1026095153" sldId="1520"/>
        </pc:sldMkLst>
      </pc:sldChg>
      <pc:sldChg chg="del">
        <pc:chgData name="Dominik Buchegger" userId="7f2052fac20aabcc" providerId="LiveId" clId="{8168FD09-3A28-41E9-8064-32E2821D165F}" dt="2023-03-27T06:49:24.473" v="3411" actId="47"/>
        <pc:sldMkLst>
          <pc:docMk/>
          <pc:sldMk cId="750035995" sldId="1521"/>
        </pc:sldMkLst>
      </pc:sldChg>
      <pc:sldChg chg="del">
        <pc:chgData name="Dominik Buchegger" userId="7f2052fac20aabcc" providerId="LiveId" clId="{8168FD09-3A28-41E9-8064-32E2821D165F}" dt="2023-03-27T06:49:24.473" v="3411" actId="47"/>
        <pc:sldMkLst>
          <pc:docMk/>
          <pc:sldMk cId="614521398" sldId="1522"/>
        </pc:sldMkLst>
      </pc:sldChg>
      <pc:sldChg chg="del">
        <pc:chgData name="Dominik Buchegger" userId="7f2052fac20aabcc" providerId="LiveId" clId="{8168FD09-3A28-41E9-8064-32E2821D165F}" dt="2023-03-27T06:49:24.473" v="3411" actId="47"/>
        <pc:sldMkLst>
          <pc:docMk/>
          <pc:sldMk cId="766586679" sldId="1523"/>
        </pc:sldMkLst>
      </pc:sldChg>
      <pc:sldChg chg="del">
        <pc:chgData name="Dominik Buchegger" userId="7f2052fac20aabcc" providerId="LiveId" clId="{8168FD09-3A28-41E9-8064-32E2821D165F}" dt="2023-03-27T07:21:10.786" v="5888" actId="47"/>
        <pc:sldMkLst>
          <pc:docMk/>
          <pc:sldMk cId="2649788456" sldId="1524"/>
        </pc:sldMkLst>
      </pc:sldChg>
      <pc:sldChg chg="del">
        <pc:chgData name="Dominik Buchegger" userId="7f2052fac20aabcc" providerId="LiveId" clId="{8168FD09-3A28-41E9-8064-32E2821D165F}" dt="2023-03-27T07:22:19.336" v="5894" actId="47"/>
        <pc:sldMkLst>
          <pc:docMk/>
          <pc:sldMk cId="89049002" sldId="1525"/>
        </pc:sldMkLst>
      </pc:sldChg>
      <pc:sldChg chg="modSp add mod">
        <pc:chgData name="Dominik Buchegger" userId="7f2052fac20aabcc" providerId="LiveId" clId="{8168FD09-3A28-41E9-8064-32E2821D165F}" dt="2023-03-27T07:22:24.805" v="5897" actId="20577"/>
        <pc:sldMkLst>
          <pc:docMk/>
          <pc:sldMk cId="3982551352" sldId="1526"/>
        </pc:sldMkLst>
        <pc:spChg chg="mod">
          <ac:chgData name="Dominik Buchegger" userId="7f2052fac20aabcc" providerId="LiveId" clId="{8168FD09-3A28-41E9-8064-32E2821D165F}" dt="2023-03-27T07:22:24.805" v="5897" actId="20577"/>
          <ac:spMkLst>
            <pc:docMk/>
            <pc:sldMk cId="3982551352" sldId="1526"/>
            <ac:spMk id="2" creationId="{C36256A2-67B2-CA01-7417-6A9C17C6B307}"/>
          </ac:spMkLst>
        </pc:spChg>
      </pc:sldChg>
      <pc:sldChg chg="addSp delSp modSp add del mod ord">
        <pc:chgData name="Dominik Buchegger" userId="7f2052fac20aabcc" providerId="LiveId" clId="{8168FD09-3A28-41E9-8064-32E2821D165F}" dt="2023-03-24T07:47:48.234" v="358" actId="47"/>
        <pc:sldMkLst>
          <pc:docMk/>
          <pc:sldMk cId="4248734353" sldId="1527"/>
        </pc:sldMkLst>
        <pc:spChg chg="mod">
          <ac:chgData name="Dominik Buchegger" userId="7f2052fac20aabcc" providerId="LiveId" clId="{8168FD09-3A28-41E9-8064-32E2821D165F}" dt="2023-03-24T07:42:56.688" v="113" actId="14100"/>
          <ac:spMkLst>
            <pc:docMk/>
            <pc:sldMk cId="4248734353" sldId="1527"/>
            <ac:spMk id="3" creationId="{C1C055D0-88FC-814E-85AF-F5DD6D247310}"/>
          </ac:spMkLst>
        </pc:spChg>
        <pc:spChg chg="mod">
          <ac:chgData name="Dominik Buchegger" userId="7f2052fac20aabcc" providerId="LiveId" clId="{8168FD09-3A28-41E9-8064-32E2821D165F}" dt="2023-03-24T07:41:23.670" v="105" actId="14100"/>
          <ac:spMkLst>
            <pc:docMk/>
            <pc:sldMk cId="4248734353" sldId="1527"/>
            <ac:spMk id="5" creationId="{DABB2ADA-E1DB-4B4A-B517-713666D358EF}"/>
          </ac:spMkLst>
        </pc:spChg>
        <pc:spChg chg="mod">
          <ac:chgData name="Dominik Buchegger" userId="7f2052fac20aabcc" providerId="LiveId" clId="{8168FD09-3A28-41E9-8064-32E2821D165F}" dt="2023-03-24T07:46:02.304" v="309" actId="113"/>
          <ac:spMkLst>
            <pc:docMk/>
            <pc:sldMk cId="4248734353" sldId="1527"/>
            <ac:spMk id="7" creationId="{88402065-B0C1-1FFD-5746-47118007C7AA}"/>
          </ac:spMkLst>
        </pc:spChg>
        <pc:spChg chg="add mod">
          <ac:chgData name="Dominik Buchegger" userId="7f2052fac20aabcc" providerId="LiveId" clId="{8168FD09-3A28-41E9-8064-32E2821D165F}" dt="2023-03-24T07:41:42.501" v="110" actId="20577"/>
          <ac:spMkLst>
            <pc:docMk/>
            <pc:sldMk cId="4248734353" sldId="1527"/>
            <ac:spMk id="9" creationId="{34362B25-9F4C-89DC-157D-3D8145E086C7}"/>
          </ac:spMkLst>
        </pc:spChg>
        <pc:spChg chg="add mod">
          <ac:chgData name="Dominik Buchegger" userId="7f2052fac20aabcc" providerId="LiveId" clId="{8168FD09-3A28-41E9-8064-32E2821D165F}" dt="2023-03-24T07:41:16.409" v="90" actId="1036"/>
          <ac:spMkLst>
            <pc:docMk/>
            <pc:sldMk cId="4248734353" sldId="1527"/>
            <ac:spMk id="10" creationId="{D22D5D8D-D185-65BD-F898-745062A80542}"/>
          </ac:spMkLst>
        </pc:spChg>
        <pc:spChg chg="mod">
          <ac:chgData name="Dominik Buchegger" userId="7f2052fac20aabcc" providerId="LiveId" clId="{8168FD09-3A28-41E9-8064-32E2821D165F}" dt="2023-03-24T07:43:06.314" v="119" actId="20577"/>
          <ac:spMkLst>
            <pc:docMk/>
            <pc:sldMk cId="4248734353" sldId="1527"/>
            <ac:spMk id="12" creationId="{48147645-F5CB-BEB3-601A-C12CBC4FBBAE}"/>
          </ac:spMkLst>
        </pc:spChg>
        <pc:spChg chg="del">
          <ac:chgData name="Dominik Buchegger" userId="7f2052fac20aabcc" providerId="LiveId" clId="{8168FD09-3A28-41E9-8064-32E2821D165F}" dt="2023-03-24T07:38:42.151" v="68" actId="478"/>
          <ac:spMkLst>
            <pc:docMk/>
            <pc:sldMk cId="4248734353" sldId="1527"/>
            <ac:spMk id="14" creationId="{F26F8BED-3A62-F6B4-30DB-E1F7951ADF69}"/>
          </ac:spMkLst>
        </pc:spChg>
        <pc:spChg chg="del">
          <ac:chgData name="Dominik Buchegger" userId="7f2052fac20aabcc" providerId="LiveId" clId="{8168FD09-3A28-41E9-8064-32E2821D165F}" dt="2023-03-24T07:43:15.487" v="122" actId="478"/>
          <ac:spMkLst>
            <pc:docMk/>
            <pc:sldMk cId="4248734353" sldId="1527"/>
            <ac:spMk id="17" creationId="{1149AEBD-ADF1-CDEC-B348-2611DD349C70}"/>
          </ac:spMkLst>
        </pc:spChg>
        <pc:spChg chg="del">
          <ac:chgData name="Dominik Buchegger" userId="7f2052fac20aabcc" providerId="LiveId" clId="{8168FD09-3A28-41E9-8064-32E2821D165F}" dt="2023-03-24T07:43:19.002" v="124" actId="478"/>
          <ac:spMkLst>
            <pc:docMk/>
            <pc:sldMk cId="4248734353" sldId="1527"/>
            <ac:spMk id="53" creationId="{1CB50B15-FB56-DB1A-1A38-D0AB78058ADC}"/>
          </ac:spMkLst>
        </pc:spChg>
        <pc:spChg chg="del">
          <ac:chgData name="Dominik Buchegger" userId="7f2052fac20aabcc" providerId="LiveId" clId="{8168FD09-3A28-41E9-8064-32E2821D165F}" dt="2023-03-24T07:38:43.882" v="69" actId="478"/>
          <ac:spMkLst>
            <pc:docMk/>
            <pc:sldMk cId="4248734353" sldId="1527"/>
            <ac:spMk id="54" creationId="{22FE39C3-F627-C095-E259-83FD9C81FC75}"/>
          </ac:spMkLst>
        </pc:spChg>
        <pc:spChg chg="del">
          <ac:chgData name="Dominik Buchegger" userId="7f2052fac20aabcc" providerId="LiveId" clId="{8168FD09-3A28-41E9-8064-32E2821D165F}" dt="2023-03-24T07:38:46.109" v="70" actId="478"/>
          <ac:spMkLst>
            <pc:docMk/>
            <pc:sldMk cId="4248734353" sldId="1527"/>
            <ac:spMk id="56" creationId="{58265B1D-AAF0-B674-BFEB-B302199AD770}"/>
          </ac:spMkLst>
        </pc:spChg>
        <pc:spChg chg="del">
          <ac:chgData name="Dominik Buchegger" userId="7f2052fac20aabcc" providerId="LiveId" clId="{8168FD09-3A28-41E9-8064-32E2821D165F}" dt="2023-03-24T07:38:49.121" v="72" actId="478"/>
          <ac:spMkLst>
            <pc:docMk/>
            <pc:sldMk cId="4248734353" sldId="1527"/>
            <ac:spMk id="59" creationId="{BCB7EA73-9C56-8761-065B-B92EDC3B1B6E}"/>
          </ac:spMkLst>
        </pc:spChg>
        <pc:picChg chg="del">
          <ac:chgData name="Dominik Buchegger" userId="7f2052fac20aabcc" providerId="LiveId" clId="{8168FD09-3A28-41E9-8064-32E2821D165F}" dt="2023-03-24T07:42:25.742" v="111" actId="478"/>
          <ac:picMkLst>
            <pc:docMk/>
            <pc:sldMk cId="4248734353" sldId="1527"/>
            <ac:picMk id="6" creationId="{335045E0-711C-9B8D-E7C0-B793D1F97024}"/>
          </ac:picMkLst>
        </pc:picChg>
        <pc:picChg chg="del">
          <ac:chgData name="Dominik Buchegger" userId="7f2052fac20aabcc" providerId="LiveId" clId="{8168FD09-3A28-41E9-8064-32E2821D165F}" dt="2023-03-24T07:43:16.914" v="123" actId="478"/>
          <ac:picMkLst>
            <pc:docMk/>
            <pc:sldMk cId="4248734353" sldId="1527"/>
            <ac:picMk id="21" creationId="{645941CC-CD96-2073-FED3-15C7E4B4F930}"/>
          </ac:picMkLst>
        </pc:picChg>
        <pc:picChg chg="del">
          <ac:chgData name="Dominik Buchegger" userId="7f2052fac20aabcc" providerId="LiveId" clId="{8168FD09-3A28-41E9-8064-32E2821D165F}" dt="2023-03-24T07:43:20.463" v="125" actId="478"/>
          <ac:picMkLst>
            <pc:docMk/>
            <pc:sldMk cId="4248734353" sldId="1527"/>
            <ac:picMk id="39" creationId="{EA7A4CDC-C6E6-F46B-C841-778BB46C9450}"/>
          </ac:picMkLst>
        </pc:picChg>
        <pc:picChg chg="del">
          <ac:chgData name="Dominik Buchegger" userId="7f2052fac20aabcc" providerId="LiveId" clId="{8168FD09-3A28-41E9-8064-32E2821D165F}" dt="2023-03-24T07:38:39.985" v="67" actId="478"/>
          <ac:picMkLst>
            <pc:docMk/>
            <pc:sldMk cId="4248734353" sldId="1527"/>
            <ac:picMk id="55" creationId="{240BCD60-521C-4750-4384-CAA2C667C932}"/>
          </ac:picMkLst>
        </pc:picChg>
        <pc:picChg chg="del">
          <ac:chgData name="Dominik Buchegger" userId="7f2052fac20aabcc" providerId="LiveId" clId="{8168FD09-3A28-41E9-8064-32E2821D165F}" dt="2023-03-24T07:38:50.085" v="73" actId="478"/>
          <ac:picMkLst>
            <pc:docMk/>
            <pc:sldMk cId="4248734353" sldId="1527"/>
            <ac:picMk id="57" creationId="{4902B330-FD86-6DB3-6E2B-7FAAF51328D4}"/>
          </ac:picMkLst>
        </pc:picChg>
        <pc:picChg chg="del">
          <ac:chgData name="Dominik Buchegger" userId="7f2052fac20aabcc" providerId="LiveId" clId="{8168FD09-3A28-41E9-8064-32E2821D165F}" dt="2023-03-24T07:38:47.087" v="71" actId="478"/>
          <ac:picMkLst>
            <pc:docMk/>
            <pc:sldMk cId="4248734353" sldId="1527"/>
            <ac:picMk id="58" creationId="{382CF978-D757-EB17-CE9C-9CA3EA7B74D9}"/>
          </ac:picMkLst>
        </pc:picChg>
      </pc:sldChg>
      <pc:sldChg chg="modSp add del mod ord">
        <pc:chgData name="Dominik Buchegger" userId="7f2052fac20aabcc" providerId="LiveId" clId="{8168FD09-3A28-41E9-8064-32E2821D165F}" dt="2023-03-27T07:22:22.123" v="5895" actId="47"/>
        <pc:sldMkLst>
          <pc:docMk/>
          <pc:sldMk cId="1757051100" sldId="1528"/>
        </pc:sldMkLst>
        <pc:spChg chg="mod">
          <ac:chgData name="Dominik Buchegger" userId="7f2052fac20aabcc" providerId="LiveId" clId="{8168FD09-3A28-41E9-8064-32E2821D165F}" dt="2023-03-24T08:04:46.220" v="1042" actId="20577"/>
          <ac:spMkLst>
            <pc:docMk/>
            <pc:sldMk cId="1757051100" sldId="1528"/>
            <ac:spMk id="2" creationId="{8BF1B61B-0C25-A347-8E82-9E36B55C7C82}"/>
          </ac:spMkLst>
        </pc:spChg>
        <pc:spChg chg="mod">
          <ac:chgData name="Dominik Buchegger" userId="7f2052fac20aabcc" providerId="LiveId" clId="{8168FD09-3A28-41E9-8064-32E2821D165F}" dt="2023-03-24T07:49:30.073" v="397" actId="14100"/>
          <ac:spMkLst>
            <pc:docMk/>
            <pc:sldMk cId="1757051100" sldId="1528"/>
            <ac:spMk id="3" creationId="{C1C055D0-88FC-814E-85AF-F5DD6D247310}"/>
          </ac:spMkLst>
        </pc:spChg>
        <pc:spChg chg="mod">
          <ac:chgData name="Dominik Buchegger" userId="7f2052fac20aabcc" providerId="LiveId" clId="{8168FD09-3A28-41E9-8064-32E2821D165F}" dt="2023-03-24T07:49:26.603" v="396" actId="14100"/>
          <ac:spMkLst>
            <pc:docMk/>
            <pc:sldMk cId="1757051100" sldId="1528"/>
            <ac:spMk id="5" creationId="{DABB2ADA-E1DB-4B4A-B517-713666D358EF}"/>
          </ac:spMkLst>
        </pc:spChg>
        <pc:spChg chg="mod">
          <ac:chgData name="Dominik Buchegger" userId="7f2052fac20aabcc" providerId="LiveId" clId="{8168FD09-3A28-41E9-8064-32E2821D165F}" dt="2023-03-24T07:49:35.568" v="398" actId="14100"/>
          <ac:spMkLst>
            <pc:docMk/>
            <pc:sldMk cId="1757051100" sldId="1528"/>
            <ac:spMk id="7" creationId="{88402065-B0C1-1FFD-5746-47118007C7AA}"/>
          </ac:spMkLst>
        </pc:spChg>
        <pc:spChg chg="mod">
          <ac:chgData name="Dominik Buchegger" userId="7f2052fac20aabcc" providerId="LiveId" clId="{8168FD09-3A28-41E9-8064-32E2821D165F}" dt="2023-03-24T07:49:50.300" v="401" actId="1076"/>
          <ac:spMkLst>
            <pc:docMk/>
            <pc:sldMk cId="1757051100" sldId="1528"/>
            <ac:spMk id="9" creationId="{34362B25-9F4C-89DC-157D-3D8145E086C7}"/>
          </ac:spMkLst>
        </pc:spChg>
        <pc:spChg chg="mod">
          <ac:chgData name="Dominik Buchegger" userId="7f2052fac20aabcc" providerId="LiveId" clId="{8168FD09-3A28-41E9-8064-32E2821D165F}" dt="2023-03-24T08:04:45.798" v="1041" actId="20577"/>
          <ac:spMkLst>
            <pc:docMk/>
            <pc:sldMk cId="1757051100" sldId="1528"/>
            <ac:spMk id="10" creationId="{D22D5D8D-D185-65BD-F898-745062A80542}"/>
          </ac:spMkLst>
        </pc:spChg>
      </pc:sldChg>
      <pc:sldChg chg="modSp add del mod">
        <pc:chgData name="Dominik Buchegger" userId="7f2052fac20aabcc" providerId="LiveId" clId="{8168FD09-3A28-41E9-8064-32E2821D165F}" dt="2023-03-24T07:49:39.605" v="399" actId="47"/>
        <pc:sldMkLst>
          <pc:docMk/>
          <pc:sldMk cId="2864878517" sldId="1529"/>
        </pc:sldMkLst>
        <pc:spChg chg="mod">
          <ac:chgData name="Dominik Buchegger" userId="7f2052fac20aabcc" providerId="LiveId" clId="{8168FD09-3A28-41E9-8064-32E2821D165F}" dt="2023-03-24T07:47:58.137" v="380" actId="20577"/>
          <ac:spMkLst>
            <pc:docMk/>
            <pc:sldMk cId="2864878517" sldId="1529"/>
            <ac:spMk id="2" creationId="{8BF1B61B-0C25-A347-8E82-9E36B55C7C82}"/>
          </ac:spMkLst>
        </pc:spChg>
        <pc:spChg chg="mod">
          <ac:chgData name="Dominik Buchegger" userId="7f2052fac20aabcc" providerId="LiveId" clId="{8168FD09-3A28-41E9-8064-32E2821D165F}" dt="2023-03-24T07:48:59.413" v="392" actId="20577"/>
          <ac:spMkLst>
            <pc:docMk/>
            <pc:sldMk cId="2864878517" sldId="1529"/>
            <ac:spMk id="10" creationId="{D22D5D8D-D185-65BD-F898-745062A80542}"/>
          </ac:spMkLst>
        </pc:spChg>
      </pc:sldChg>
      <pc:sldChg chg="modSp add del mod">
        <pc:chgData name="Dominik Buchegger" userId="7f2052fac20aabcc" providerId="LiveId" clId="{8168FD09-3A28-41E9-8064-32E2821D165F}" dt="2023-03-27T07:22:22.123" v="5895" actId="47"/>
        <pc:sldMkLst>
          <pc:docMk/>
          <pc:sldMk cId="3130344191" sldId="1529"/>
        </pc:sldMkLst>
        <pc:spChg chg="mod">
          <ac:chgData name="Dominik Buchegger" userId="7f2052fac20aabcc" providerId="LiveId" clId="{8168FD09-3A28-41E9-8064-32E2821D165F}" dt="2023-03-24T08:00:49.200" v="902" actId="20577"/>
          <ac:spMkLst>
            <pc:docMk/>
            <pc:sldMk cId="3130344191" sldId="1529"/>
            <ac:spMk id="2" creationId="{8BF1B61B-0C25-A347-8E82-9E36B55C7C82}"/>
          </ac:spMkLst>
        </pc:spChg>
        <pc:spChg chg="mod">
          <ac:chgData name="Dominik Buchegger" userId="7f2052fac20aabcc" providerId="LiveId" clId="{8168FD09-3A28-41E9-8064-32E2821D165F}" dt="2023-03-24T08:23:49.442" v="2213" actId="20577"/>
          <ac:spMkLst>
            <pc:docMk/>
            <pc:sldMk cId="3130344191" sldId="1529"/>
            <ac:spMk id="7" creationId="{88402065-B0C1-1FFD-5746-47118007C7AA}"/>
          </ac:spMkLst>
        </pc:spChg>
        <pc:spChg chg="mod">
          <ac:chgData name="Dominik Buchegger" userId="7f2052fac20aabcc" providerId="LiveId" clId="{8168FD09-3A28-41E9-8064-32E2821D165F}" dt="2023-03-24T07:55:22.118" v="567" actId="6549"/>
          <ac:spMkLst>
            <pc:docMk/>
            <pc:sldMk cId="3130344191" sldId="1529"/>
            <ac:spMk id="10" creationId="{D22D5D8D-D185-65BD-F898-745062A80542}"/>
          </ac:spMkLst>
        </pc:spChg>
      </pc:sldChg>
      <pc:sldChg chg="add del">
        <pc:chgData name="Dominik Buchegger" userId="7f2052fac20aabcc" providerId="LiveId" clId="{8168FD09-3A28-41E9-8064-32E2821D165F}" dt="2023-03-24T07:47:47.543" v="357" actId="47"/>
        <pc:sldMkLst>
          <pc:docMk/>
          <pc:sldMk cId="3766158366" sldId="1529"/>
        </pc:sldMkLst>
      </pc:sldChg>
      <pc:sldChg chg="modSp add del mod ord">
        <pc:chgData name="Dominik Buchegger" userId="7f2052fac20aabcc" providerId="LiveId" clId="{8168FD09-3A28-41E9-8064-32E2821D165F}" dt="2023-03-24T08:03:10.698" v="990" actId="47"/>
        <pc:sldMkLst>
          <pc:docMk/>
          <pc:sldMk cId="312532063" sldId="1530"/>
        </pc:sldMkLst>
        <pc:spChg chg="mod">
          <ac:chgData name="Dominik Buchegger" userId="7f2052fac20aabcc" providerId="LiveId" clId="{8168FD09-3A28-41E9-8064-32E2821D165F}" dt="2023-03-24T08:02:39.440" v="983" actId="20577"/>
          <ac:spMkLst>
            <pc:docMk/>
            <pc:sldMk cId="312532063" sldId="1530"/>
            <ac:spMk id="2" creationId="{8BF1B61B-0C25-A347-8E82-9E36B55C7C82}"/>
          </ac:spMkLst>
        </pc:spChg>
        <pc:spChg chg="mod">
          <ac:chgData name="Dominik Buchegger" userId="7f2052fac20aabcc" providerId="LiveId" clId="{8168FD09-3A28-41E9-8064-32E2821D165F}" dt="2023-03-24T08:01:41.992" v="905" actId="6549"/>
          <ac:spMkLst>
            <pc:docMk/>
            <pc:sldMk cId="312532063" sldId="1530"/>
            <ac:spMk id="7" creationId="{88402065-B0C1-1FFD-5746-47118007C7AA}"/>
          </ac:spMkLst>
        </pc:spChg>
      </pc:sldChg>
      <pc:sldChg chg="modSp add del mod">
        <pc:chgData name="Dominik Buchegger" userId="7f2052fac20aabcc" providerId="LiveId" clId="{8168FD09-3A28-41E9-8064-32E2821D165F}" dt="2023-03-27T07:22:22.123" v="5895" actId="47"/>
        <pc:sldMkLst>
          <pc:docMk/>
          <pc:sldMk cId="1236088309" sldId="1531"/>
        </pc:sldMkLst>
        <pc:spChg chg="mod">
          <ac:chgData name="Dominik Buchegger" userId="7f2052fac20aabcc" providerId="LiveId" clId="{8168FD09-3A28-41E9-8064-32E2821D165F}" dt="2023-03-24T08:43:50.903" v="3370" actId="207"/>
          <ac:spMkLst>
            <pc:docMk/>
            <pc:sldMk cId="1236088309" sldId="1531"/>
            <ac:spMk id="2" creationId="{8BF1B61B-0C25-A347-8E82-9E36B55C7C82}"/>
          </ac:spMkLst>
        </pc:spChg>
        <pc:spChg chg="mod">
          <ac:chgData name="Dominik Buchegger" userId="7f2052fac20aabcc" providerId="LiveId" clId="{8168FD09-3A28-41E9-8064-32E2821D165F}" dt="2023-03-24T08:19:46.037" v="1900" actId="1076"/>
          <ac:spMkLst>
            <pc:docMk/>
            <pc:sldMk cId="1236088309" sldId="1531"/>
            <ac:spMk id="7" creationId="{88402065-B0C1-1FFD-5746-47118007C7AA}"/>
          </ac:spMkLst>
        </pc:spChg>
        <pc:spChg chg="mod">
          <ac:chgData name="Dominik Buchegger" userId="7f2052fac20aabcc" providerId="LiveId" clId="{8168FD09-3A28-41E9-8064-32E2821D165F}" dt="2023-03-24T08:22:28.274" v="2040" actId="6549"/>
          <ac:spMkLst>
            <pc:docMk/>
            <pc:sldMk cId="1236088309" sldId="1531"/>
            <ac:spMk id="10" creationId="{D22D5D8D-D185-65BD-F898-745062A80542}"/>
          </ac:spMkLst>
        </pc:spChg>
      </pc:sldChg>
      <pc:sldChg chg="modSp add del mod">
        <pc:chgData name="Dominik Buchegger" userId="7f2052fac20aabcc" providerId="LiveId" clId="{8168FD09-3A28-41E9-8064-32E2821D165F}" dt="2023-03-27T07:22:22.123" v="5895" actId="47"/>
        <pc:sldMkLst>
          <pc:docMk/>
          <pc:sldMk cId="3225741853" sldId="1532"/>
        </pc:sldMkLst>
        <pc:spChg chg="mod">
          <ac:chgData name="Dominik Buchegger" userId="7f2052fac20aabcc" providerId="LiveId" clId="{8168FD09-3A28-41E9-8064-32E2821D165F}" dt="2023-03-24T08:25:26.938" v="2235" actId="20577"/>
          <ac:spMkLst>
            <pc:docMk/>
            <pc:sldMk cId="3225741853" sldId="1532"/>
            <ac:spMk id="2" creationId="{8BF1B61B-0C25-A347-8E82-9E36B55C7C82}"/>
          </ac:spMkLst>
        </pc:spChg>
        <pc:spChg chg="mod">
          <ac:chgData name="Dominik Buchegger" userId="7f2052fac20aabcc" providerId="LiveId" clId="{8168FD09-3A28-41E9-8064-32E2821D165F}" dt="2023-03-24T08:31:23.080" v="2287" actId="14100"/>
          <ac:spMkLst>
            <pc:docMk/>
            <pc:sldMk cId="3225741853" sldId="1532"/>
            <ac:spMk id="5" creationId="{DABB2ADA-E1DB-4B4A-B517-713666D358EF}"/>
          </ac:spMkLst>
        </pc:spChg>
        <pc:spChg chg="mod">
          <ac:chgData name="Dominik Buchegger" userId="7f2052fac20aabcc" providerId="LiveId" clId="{8168FD09-3A28-41E9-8064-32E2821D165F}" dt="2023-03-24T08:41:19.096" v="3349" actId="20577"/>
          <ac:spMkLst>
            <pc:docMk/>
            <pc:sldMk cId="3225741853" sldId="1532"/>
            <ac:spMk id="7" creationId="{88402065-B0C1-1FFD-5746-47118007C7AA}"/>
          </ac:spMkLst>
        </pc:spChg>
        <pc:spChg chg="mod">
          <ac:chgData name="Dominik Buchegger" userId="7f2052fac20aabcc" providerId="LiveId" clId="{8168FD09-3A28-41E9-8064-32E2821D165F}" dt="2023-03-24T08:31:37.460" v="2293" actId="1076"/>
          <ac:spMkLst>
            <pc:docMk/>
            <pc:sldMk cId="3225741853" sldId="1532"/>
            <ac:spMk id="9" creationId="{34362B25-9F4C-89DC-157D-3D8145E086C7}"/>
          </ac:spMkLst>
        </pc:spChg>
        <pc:spChg chg="mod">
          <ac:chgData name="Dominik Buchegger" userId="7f2052fac20aabcc" providerId="LiveId" clId="{8168FD09-3A28-41E9-8064-32E2821D165F}" dt="2023-03-24T08:31:40.214" v="2294" actId="1036"/>
          <ac:spMkLst>
            <pc:docMk/>
            <pc:sldMk cId="3225741853" sldId="1532"/>
            <ac:spMk id="10" creationId="{D22D5D8D-D185-65BD-F898-745062A80542}"/>
          </ac:spMkLst>
        </pc:spChg>
      </pc:sldChg>
      <pc:sldChg chg="new del">
        <pc:chgData name="Dominik Buchegger" userId="7f2052fac20aabcc" providerId="LiveId" clId="{8168FD09-3A28-41E9-8064-32E2821D165F}" dt="2023-03-27T07:21:08.050" v="5887" actId="47"/>
        <pc:sldMkLst>
          <pc:docMk/>
          <pc:sldMk cId="2331723485" sldId="1533"/>
        </pc:sldMkLst>
      </pc:sldChg>
      <pc:sldChg chg="addSp delSp modSp new mod modClrScheme chgLayout">
        <pc:chgData name="Dominik Buchegger" userId="7f2052fac20aabcc" providerId="LiveId" clId="{8168FD09-3A28-41E9-8064-32E2821D165F}" dt="2023-03-27T07:18:26.676" v="5636" actId="313"/>
        <pc:sldMkLst>
          <pc:docMk/>
          <pc:sldMk cId="1987410233" sldId="1534"/>
        </pc:sldMkLst>
        <pc:spChg chg="mod ord">
          <ac:chgData name="Dominik Buchegger" userId="7f2052fac20aabcc" providerId="LiveId" clId="{8168FD09-3A28-41E9-8064-32E2821D165F}" dt="2023-03-27T06:51:44.532" v="3480" actId="700"/>
          <ac:spMkLst>
            <pc:docMk/>
            <pc:sldMk cId="1987410233" sldId="1534"/>
            <ac:spMk id="2" creationId="{5BAD5637-8864-D3C6-040D-E6E84DF2E0BA}"/>
          </ac:spMkLst>
        </pc:spChg>
        <pc:spChg chg="del mod ord">
          <ac:chgData name="Dominik Buchegger" userId="7f2052fac20aabcc" providerId="LiveId" clId="{8168FD09-3A28-41E9-8064-32E2821D165F}" dt="2023-03-27T06:51:44.532" v="3480" actId="700"/>
          <ac:spMkLst>
            <pc:docMk/>
            <pc:sldMk cId="1987410233" sldId="1534"/>
            <ac:spMk id="3" creationId="{69DC3377-3E62-7E0C-BC39-D55356FC11AE}"/>
          </ac:spMkLst>
        </pc:spChg>
        <pc:spChg chg="del mod ord">
          <ac:chgData name="Dominik Buchegger" userId="7f2052fac20aabcc" providerId="LiveId" clId="{8168FD09-3A28-41E9-8064-32E2821D165F}" dt="2023-03-27T06:51:44.532" v="3480" actId="700"/>
          <ac:spMkLst>
            <pc:docMk/>
            <pc:sldMk cId="1987410233" sldId="1534"/>
            <ac:spMk id="4" creationId="{CADA8227-F42B-2DFF-03AE-F6C444036C1B}"/>
          </ac:spMkLst>
        </pc:spChg>
        <pc:spChg chg="mod ord">
          <ac:chgData name="Dominik Buchegger" userId="7f2052fac20aabcc" providerId="LiveId" clId="{8168FD09-3A28-41E9-8064-32E2821D165F}" dt="2023-03-27T06:51:44.532" v="3480" actId="700"/>
          <ac:spMkLst>
            <pc:docMk/>
            <pc:sldMk cId="1987410233" sldId="1534"/>
            <ac:spMk id="5" creationId="{4A3FEDF1-B209-2722-A9CF-CCD8E8697273}"/>
          </ac:spMkLst>
        </pc:spChg>
        <pc:spChg chg="del mod ord">
          <ac:chgData name="Dominik Buchegger" userId="7f2052fac20aabcc" providerId="LiveId" clId="{8168FD09-3A28-41E9-8064-32E2821D165F}" dt="2023-03-27T06:51:44.532" v="3480" actId="700"/>
          <ac:spMkLst>
            <pc:docMk/>
            <pc:sldMk cId="1987410233" sldId="1534"/>
            <ac:spMk id="6" creationId="{189D8715-CBB5-AE4D-357A-4CF00A82A043}"/>
          </ac:spMkLst>
        </pc:spChg>
        <pc:spChg chg="del mod ord">
          <ac:chgData name="Dominik Buchegger" userId="7f2052fac20aabcc" providerId="LiveId" clId="{8168FD09-3A28-41E9-8064-32E2821D165F}" dt="2023-03-27T06:51:44.532" v="3480" actId="700"/>
          <ac:spMkLst>
            <pc:docMk/>
            <pc:sldMk cId="1987410233" sldId="1534"/>
            <ac:spMk id="7" creationId="{C599F0DB-6221-7D02-32BE-82F7852284C3}"/>
          </ac:spMkLst>
        </pc:spChg>
        <pc:spChg chg="del mod ord">
          <ac:chgData name="Dominik Buchegger" userId="7f2052fac20aabcc" providerId="LiveId" clId="{8168FD09-3A28-41E9-8064-32E2821D165F}" dt="2023-03-27T06:51:44.532" v="3480" actId="700"/>
          <ac:spMkLst>
            <pc:docMk/>
            <pc:sldMk cId="1987410233" sldId="1534"/>
            <ac:spMk id="8" creationId="{93F8ADDF-294C-0A53-1680-80DC4398A99E}"/>
          </ac:spMkLst>
        </pc:spChg>
        <pc:spChg chg="add mod ord">
          <ac:chgData name="Dominik Buchegger" userId="7f2052fac20aabcc" providerId="LiveId" clId="{8168FD09-3A28-41E9-8064-32E2821D165F}" dt="2023-03-27T07:04:02.988" v="4367" actId="20577"/>
          <ac:spMkLst>
            <pc:docMk/>
            <pc:sldMk cId="1987410233" sldId="1534"/>
            <ac:spMk id="9" creationId="{29596F6B-767B-0B7C-B4C3-62792847DDD0}"/>
          </ac:spMkLst>
        </pc:spChg>
        <pc:spChg chg="add mod ord">
          <ac:chgData name="Dominik Buchegger" userId="7f2052fac20aabcc" providerId="LiveId" clId="{8168FD09-3A28-41E9-8064-32E2821D165F}" dt="2023-03-27T07:01:57.037" v="4291" actId="20577"/>
          <ac:spMkLst>
            <pc:docMk/>
            <pc:sldMk cId="1987410233" sldId="1534"/>
            <ac:spMk id="10" creationId="{F5FB8E51-CCDD-664A-3148-19850B774843}"/>
          </ac:spMkLst>
        </pc:spChg>
        <pc:spChg chg="add mod ord">
          <ac:chgData name="Dominik Buchegger" userId="7f2052fac20aabcc" providerId="LiveId" clId="{8168FD09-3A28-41E9-8064-32E2821D165F}" dt="2023-03-27T06:51:44.532" v="3480" actId="700"/>
          <ac:spMkLst>
            <pc:docMk/>
            <pc:sldMk cId="1987410233" sldId="1534"/>
            <ac:spMk id="11" creationId="{95C5AF82-7A9C-B2F0-720C-2E1133664792}"/>
          </ac:spMkLst>
        </pc:spChg>
        <pc:spChg chg="add mod ord">
          <ac:chgData name="Dominik Buchegger" userId="7f2052fac20aabcc" providerId="LiveId" clId="{8168FD09-3A28-41E9-8064-32E2821D165F}" dt="2023-03-27T07:18:26.676" v="5636" actId="313"/>
          <ac:spMkLst>
            <pc:docMk/>
            <pc:sldMk cId="1987410233" sldId="1534"/>
            <ac:spMk id="12" creationId="{C1B65844-8C14-5DE9-F30E-D3B47C5EADE0}"/>
          </ac:spMkLst>
        </pc:spChg>
        <pc:spChg chg="add mod ord">
          <ac:chgData name="Dominik Buchegger" userId="7f2052fac20aabcc" providerId="LiveId" clId="{8168FD09-3A28-41E9-8064-32E2821D165F}" dt="2023-03-27T06:51:55.492" v="3505" actId="20577"/>
          <ac:spMkLst>
            <pc:docMk/>
            <pc:sldMk cId="1987410233" sldId="1534"/>
            <ac:spMk id="13" creationId="{B68DE289-F23A-7878-EFFE-997DBBA4E356}"/>
          </ac:spMkLst>
        </pc:spChg>
        <pc:spChg chg="add mod ord">
          <ac:chgData name="Dominik Buchegger" userId="7f2052fac20aabcc" providerId="LiveId" clId="{8168FD09-3A28-41E9-8064-32E2821D165F}" dt="2023-03-27T06:52:01.880" v="3510" actId="20577"/>
          <ac:spMkLst>
            <pc:docMk/>
            <pc:sldMk cId="1987410233" sldId="1534"/>
            <ac:spMk id="14" creationId="{734780B2-F44B-63A7-00D9-686ACD7BE1C4}"/>
          </ac:spMkLst>
        </pc:spChg>
        <pc:spChg chg="add mod ord">
          <ac:chgData name="Dominik Buchegger" userId="7f2052fac20aabcc" providerId="LiveId" clId="{8168FD09-3A28-41E9-8064-32E2821D165F}" dt="2023-03-27T06:51:44.532" v="3480" actId="700"/>
          <ac:spMkLst>
            <pc:docMk/>
            <pc:sldMk cId="1987410233" sldId="1534"/>
            <ac:spMk id="15" creationId="{8EE85BDB-99DE-D16A-195A-4CCA8DB7BEE6}"/>
          </ac:spMkLst>
        </pc:spChg>
      </pc:sldChg>
      <pc:sldChg chg="modSp add mod">
        <pc:chgData name="Dominik Buchegger" userId="7f2052fac20aabcc" providerId="LiveId" clId="{8168FD09-3A28-41E9-8064-32E2821D165F}" dt="2023-03-27T07:19:27.010" v="5846" actId="20577"/>
        <pc:sldMkLst>
          <pc:docMk/>
          <pc:sldMk cId="1281915614" sldId="1535"/>
        </pc:sldMkLst>
        <pc:spChg chg="mod">
          <ac:chgData name="Dominik Buchegger" userId="7f2052fac20aabcc" providerId="LiveId" clId="{8168FD09-3A28-41E9-8064-32E2821D165F}" dt="2023-03-27T07:02:39.973" v="4313" actId="20577"/>
          <ac:spMkLst>
            <pc:docMk/>
            <pc:sldMk cId="1281915614" sldId="1535"/>
            <ac:spMk id="2" creationId="{5BAD5637-8864-D3C6-040D-E6E84DF2E0BA}"/>
          </ac:spMkLst>
        </pc:spChg>
        <pc:spChg chg="mod">
          <ac:chgData name="Dominik Buchegger" userId="7f2052fac20aabcc" providerId="LiveId" clId="{8168FD09-3A28-41E9-8064-32E2821D165F}" dt="2023-03-27T07:10:29.658" v="4865" actId="20577"/>
          <ac:spMkLst>
            <pc:docMk/>
            <pc:sldMk cId="1281915614" sldId="1535"/>
            <ac:spMk id="9" creationId="{29596F6B-767B-0B7C-B4C3-62792847DDD0}"/>
          </ac:spMkLst>
        </pc:spChg>
        <pc:spChg chg="mod">
          <ac:chgData name="Dominik Buchegger" userId="7f2052fac20aabcc" providerId="LiveId" clId="{8168FD09-3A28-41E9-8064-32E2821D165F}" dt="2023-03-27T07:14:26.362" v="5322" actId="20577"/>
          <ac:spMkLst>
            <pc:docMk/>
            <pc:sldMk cId="1281915614" sldId="1535"/>
            <ac:spMk id="10" creationId="{F5FB8E51-CCDD-664A-3148-19850B774843}"/>
          </ac:spMkLst>
        </pc:spChg>
        <pc:spChg chg="mod">
          <ac:chgData name="Dominik Buchegger" userId="7f2052fac20aabcc" providerId="LiveId" clId="{8168FD09-3A28-41E9-8064-32E2821D165F}" dt="2023-03-27T07:19:27.010" v="5846" actId="20577"/>
          <ac:spMkLst>
            <pc:docMk/>
            <pc:sldMk cId="1281915614" sldId="1535"/>
            <ac:spMk id="12" creationId="{C1B65844-8C14-5DE9-F30E-D3B47C5EADE0}"/>
          </ac:spMkLst>
        </pc:spChg>
        <pc:spChg chg="mod">
          <ac:chgData name="Dominik Buchegger" userId="7f2052fac20aabcc" providerId="LiveId" clId="{8168FD09-3A28-41E9-8064-32E2821D165F}" dt="2023-03-27T07:03:18.760" v="4355" actId="14100"/>
          <ac:spMkLst>
            <pc:docMk/>
            <pc:sldMk cId="1281915614" sldId="1535"/>
            <ac:spMk id="13" creationId="{B68DE289-F23A-7878-EFFE-997DBBA4E356}"/>
          </ac:spMkLst>
        </pc:spChg>
        <pc:spChg chg="mod">
          <ac:chgData name="Dominik Buchegger" userId="7f2052fac20aabcc" providerId="LiveId" clId="{8168FD09-3A28-41E9-8064-32E2821D165F}" dt="2023-03-27T07:03:10.391" v="4352" actId="14100"/>
          <ac:spMkLst>
            <pc:docMk/>
            <pc:sldMk cId="1281915614" sldId="1535"/>
            <ac:spMk id="14" creationId="{734780B2-F44B-63A7-00D9-686ACD7BE1C4}"/>
          </ac:spMkLst>
        </pc:spChg>
      </pc:sldChg>
      <pc:sldChg chg="modSp new mod">
        <pc:chgData name="Dominik Buchegger" userId="7f2052fac20aabcc" providerId="LiveId" clId="{8168FD09-3A28-41E9-8064-32E2821D165F}" dt="2023-03-27T07:21:01.241" v="5886" actId="13926"/>
        <pc:sldMkLst>
          <pc:docMk/>
          <pc:sldMk cId="1961197189" sldId="1536"/>
        </pc:sldMkLst>
        <pc:spChg chg="mod">
          <ac:chgData name="Dominik Buchegger" userId="7f2052fac20aabcc" providerId="LiveId" clId="{8168FD09-3A28-41E9-8064-32E2821D165F}" dt="2023-03-27T07:21:01.241" v="5886" actId="13926"/>
          <ac:spMkLst>
            <pc:docMk/>
            <pc:sldMk cId="1961197189" sldId="1536"/>
            <ac:spMk id="2" creationId="{3DA0A8C0-B1E8-3F31-A07C-2F18EDEC2F6C}"/>
          </ac:spMkLst>
        </pc:spChg>
      </pc:sldChg>
      <pc:sldChg chg="add del">
        <pc:chgData name="Dominik Buchegger" userId="7f2052fac20aabcc" providerId="LiveId" clId="{8168FD09-3A28-41E9-8064-32E2821D165F}" dt="2023-03-27T07:19:49.117" v="5848" actId="47"/>
        <pc:sldMkLst>
          <pc:docMk/>
          <pc:sldMk cId="3038859849" sldId="1536"/>
        </pc:sldMkLst>
      </pc:sldChg>
      <pc:sldChg chg="modSp new mod">
        <pc:chgData name="Dominik Buchegger" userId="7f2052fac20aabcc" providerId="LiveId" clId="{8168FD09-3A28-41E9-8064-32E2821D165F}" dt="2023-03-27T07:21:35.656" v="5892" actId="20577"/>
        <pc:sldMkLst>
          <pc:docMk/>
          <pc:sldMk cId="3241705055" sldId="1537"/>
        </pc:sldMkLst>
        <pc:spChg chg="mod">
          <ac:chgData name="Dominik Buchegger" userId="7f2052fac20aabcc" providerId="LiveId" clId="{8168FD09-3A28-41E9-8064-32E2821D165F}" dt="2023-03-27T07:21:35.656" v="5892" actId="20577"/>
          <ac:spMkLst>
            <pc:docMk/>
            <pc:sldMk cId="3241705055" sldId="1537"/>
            <ac:spMk id="2" creationId="{A92E3E48-FF8A-5E4C-67CC-8B0608A09C2C}"/>
          </ac:spMkLst>
        </pc:spChg>
      </pc:sldChg>
      <pc:sldChg chg="addSp delSp modSp new mod modClrScheme chgLayout">
        <pc:chgData name="Dominik Buchegger" userId="7f2052fac20aabcc" providerId="LiveId" clId="{8168FD09-3A28-41E9-8064-32E2821D165F}" dt="2023-03-27T07:37:00.152" v="6822" actId="20577"/>
        <pc:sldMkLst>
          <pc:docMk/>
          <pc:sldMk cId="3597719166" sldId="1538"/>
        </pc:sldMkLst>
        <pc:spChg chg="mod ord">
          <ac:chgData name="Dominik Buchegger" userId="7f2052fac20aabcc" providerId="LiveId" clId="{8168FD09-3A28-41E9-8064-32E2821D165F}" dt="2023-03-27T07:29:56.955" v="6041" actId="700"/>
          <ac:spMkLst>
            <pc:docMk/>
            <pc:sldMk cId="3597719166" sldId="1538"/>
            <ac:spMk id="2" creationId="{EB81F7F3-58A2-3A08-8869-1DB275069E48}"/>
          </ac:spMkLst>
        </pc:spChg>
        <pc:spChg chg="add del mod ord">
          <ac:chgData name="Dominik Buchegger" userId="7f2052fac20aabcc" providerId="LiveId" clId="{8168FD09-3A28-41E9-8064-32E2821D165F}" dt="2023-03-27T07:29:56.955" v="6041" actId="700"/>
          <ac:spMkLst>
            <pc:docMk/>
            <pc:sldMk cId="3597719166" sldId="1538"/>
            <ac:spMk id="3" creationId="{1FAD4498-DE41-1C32-5BEC-2ED07223D376}"/>
          </ac:spMkLst>
        </pc:spChg>
        <pc:spChg chg="add del">
          <ac:chgData name="Dominik Buchegger" userId="7f2052fac20aabcc" providerId="LiveId" clId="{8168FD09-3A28-41E9-8064-32E2821D165F}" dt="2023-03-27T07:25:28.593" v="5901" actId="931"/>
          <ac:spMkLst>
            <pc:docMk/>
            <pc:sldMk cId="3597719166" sldId="1538"/>
            <ac:spMk id="4" creationId="{195E576B-E060-4B58-E760-32D603B2671D}"/>
          </ac:spMkLst>
        </pc:spChg>
        <pc:spChg chg="add del mod ord">
          <ac:chgData name="Dominik Buchegger" userId="7f2052fac20aabcc" providerId="LiveId" clId="{8168FD09-3A28-41E9-8064-32E2821D165F}" dt="2023-03-27T07:29:48.655" v="6039" actId="700"/>
          <ac:spMkLst>
            <pc:docMk/>
            <pc:sldMk cId="3597719166" sldId="1538"/>
            <ac:spMk id="8" creationId="{23F7ADF5-BE81-3693-4832-EE11658A9B09}"/>
          </ac:spMkLst>
        </pc:spChg>
        <pc:spChg chg="add del mod ord">
          <ac:chgData name="Dominik Buchegger" userId="7f2052fac20aabcc" providerId="LiveId" clId="{8168FD09-3A28-41E9-8064-32E2821D165F}" dt="2023-03-27T07:29:48.655" v="6039" actId="700"/>
          <ac:spMkLst>
            <pc:docMk/>
            <pc:sldMk cId="3597719166" sldId="1538"/>
            <ac:spMk id="9" creationId="{412969E5-7668-8D6B-D58E-A32A73719EC5}"/>
          </ac:spMkLst>
        </pc:spChg>
        <pc:spChg chg="add del mod ord">
          <ac:chgData name="Dominik Buchegger" userId="7f2052fac20aabcc" providerId="LiveId" clId="{8168FD09-3A28-41E9-8064-32E2821D165F}" dt="2023-03-27T07:29:48.655" v="6039" actId="700"/>
          <ac:spMkLst>
            <pc:docMk/>
            <pc:sldMk cId="3597719166" sldId="1538"/>
            <ac:spMk id="10" creationId="{EBCE1BE5-E929-9FBD-AAC3-158343E4F72E}"/>
          </ac:spMkLst>
        </pc:spChg>
        <pc:spChg chg="add del mod ord">
          <ac:chgData name="Dominik Buchegger" userId="7f2052fac20aabcc" providerId="LiveId" clId="{8168FD09-3A28-41E9-8064-32E2821D165F}" dt="2023-03-27T07:29:56.955" v="6041" actId="700"/>
          <ac:spMkLst>
            <pc:docMk/>
            <pc:sldMk cId="3597719166" sldId="1538"/>
            <ac:spMk id="12" creationId="{A316E49B-B572-8169-07FD-C03F64A41EDD}"/>
          </ac:spMkLst>
        </pc:spChg>
        <pc:spChg chg="add mod ord">
          <ac:chgData name="Dominik Buchegger" userId="7f2052fac20aabcc" providerId="LiveId" clId="{8168FD09-3A28-41E9-8064-32E2821D165F}" dt="2023-03-27T07:37:00.152" v="6822" actId="20577"/>
          <ac:spMkLst>
            <pc:docMk/>
            <pc:sldMk cId="3597719166" sldId="1538"/>
            <ac:spMk id="13" creationId="{341B568B-6BCB-24BA-2EC7-685849C464EA}"/>
          </ac:spMkLst>
        </pc:spChg>
        <pc:spChg chg="add mod ord">
          <ac:chgData name="Dominik Buchegger" userId="7f2052fac20aabcc" providerId="LiveId" clId="{8168FD09-3A28-41E9-8064-32E2821D165F}" dt="2023-03-27T07:29:56.955" v="6041" actId="700"/>
          <ac:spMkLst>
            <pc:docMk/>
            <pc:sldMk cId="3597719166" sldId="1538"/>
            <ac:spMk id="14" creationId="{F6341858-33A0-4F9F-20E0-2525BE7FA6C4}"/>
          </ac:spMkLst>
        </pc:spChg>
        <pc:spChg chg="add mod ord">
          <ac:chgData name="Dominik Buchegger" userId="7f2052fac20aabcc" providerId="LiveId" clId="{8168FD09-3A28-41E9-8064-32E2821D165F}" dt="2023-03-27T07:30:30.381" v="6109" actId="20577"/>
          <ac:spMkLst>
            <pc:docMk/>
            <pc:sldMk cId="3597719166" sldId="1538"/>
            <ac:spMk id="15" creationId="{B7D5B10C-CDD1-D8B6-D19B-C2B8C53F618E}"/>
          </ac:spMkLst>
        </pc:spChg>
        <pc:spChg chg="add mod ord">
          <ac:chgData name="Dominik Buchegger" userId="7f2052fac20aabcc" providerId="LiveId" clId="{8168FD09-3A28-41E9-8064-32E2821D165F}" dt="2023-03-27T07:29:56.955" v="6041" actId="700"/>
          <ac:spMkLst>
            <pc:docMk/>
            <pc:sldMk cId="3597719166" sldId="1538"/>
            <ac:spMk id="16" creationId="{FD661388-9276-6E0E-121A-4FAC22048338}"/>
          </ac:spMkLst>
        </pc:spChg>
        <pc:spChg chg="add mod">
          <ac:chgData name="Dominik Buchegger" userId="7f2052fac20aabcc" providerId="LiveId" clId="{8168FD09-3A28-41E9-8064-32E2821D165F}" dt="2023-03-27T07:32:31.848" v="6279" actId="1076"/>
          <ac:spMkLst>
            <pc:docMk/>
            <pc:sldMk cId="3597719166" sldId="1538"/>
            <ac:spMk id="20" creationId="{48B2BEFE-7E6B-86AC-DBA8-2A6C6263FDA6}"/>
          </ac:spMkLst>
        </pc:spChg>
        <pc:picChg chg="add del mod">
          <ac:chgData name="Dominik Buchegger" userId="7f2052fac20aabcc" providerId="LiveId" clId="{8168FD09-3A28-41E9-8064-32E2821D165F}" dt="2023-03-27T07:25:02.561" v="5900"/>
          <ac:picMkLst>
            <pc:docMk/>
            <pc:sldMk cId="3597719166" sldId="1538"/>
            <ac:picMk id="5" creationId="{8FCA50D3-8C9C-8A7E-5680-1D8B41DE6E80}"/>
          </ac:picMkLst>
        </pc:picChg>
        <pc:picChg chg="add del mod ord modCrop">
          <ac:chgData name="Dominik Buchegger" userId="7f2052fac20aabcc" providerId="LiveId" clId="{8168FD09-3A28-41E9-8064-32E2821D165F}" dt="2023-03-27T07:29:50.993" v="6040" actId="21"/>
          <ac:picMkLst>
            <pc:docMk/>
            <pc:sldMk cId="3597719166" sldId="1538"/>
            <ac:picMk id="7" creationId="{A91B31A0-61CC-10B3-8588-C845A754CFC3}"/>
          </ac:picMkLst>
        </pc:picChg>
        <pc:picChg chg="add mod modCrop">
          <ac:chgData name="Dominik Buchegger" userId="7f2052fac20aabcc" providerId="LiveId" clId="{8168FD09-3A28-41E9-8064-32E2821D165F}" dt="2023-03-27T07:36:55.821" v="6821" actId="732"/>
          <ac:picMkLst>
            <pc:docMk/>
            <pc:sldMk cId="3597719166" sldId="1538"/>
            <ac:picMk id="17" creationId="{91F075FB-2D1B-5320-4EC7-F7596E976911}"/>
          </ac:picMkLst>
        </pc:picChg>
        <pc:picChg chg="add del mod modCrop">
          <ac:chgData name="Dominik Buchegger" userId="7f2052fac20aabcc" providerId="LiveId" clId="{8168FD09-3A28-41E9-8064-32E2821D165F}" dt="2023-03-27T07:36:01.344" v="6764" actId="478"/>
          <ac:picMkLst>
            <pc:docMk/>
            <pc:sldMk cId="3597719166" sldId="1538"/>
            <ac:picMk id="18" creationId="{C2581B8A-919C-DEFC-2E97-ACD553E1ED80}"/>
          </ac:picMkLst>
        </pc:picChg>
        <pc:picChg chg="add del mod">
          <ac:chgData name="Dominik Buchegger" userId="7f2052fac20aabcc" providerId="LiveId" clId="{8168FD09-3A28-41E9-8064-32E2821D165F}" dt="2023-03-27T07:31:48.087" v="6225" actId="478"/>
          <ac:picMkLst>
            <pc:docMk/>
            <pc:sldMk cId="3597719166" sldId="1538"/>
            <ac:picMk id="19" creationId="{363E2249-5CE1-1BB4-8C50-90938F27AB31}"/>
          </ac:picMkLst>
        </pc:picChg>
      </pc:sldChg>
      <pc:sldChg chg="new del">
        <pc:chgData name="Dominik Buchegger" userId="7f2052fac20aabcc" providerId="LiveId" clId="{8168FD09-3A28-41E9-8064-32E2821D165F}" dt="2023-03-27T07:27:48.695" v="5989" actId="47"/>
        <pc:sldMkLst>
          <pc:docMk/>
          <pc:sldMk cId="306205543" sldId="1539"/>
        </pc:sldMkLst>
      </pc:sldChg>
      <pc:sldChg chg="addSp modSp new del mod">
        <pc:chgData name="Dominik Buchegger" userId="7f2052fac20aabcc" providerId="LiveId" clId="{8168FD09-3A28-41E9-8064-32E2821D165F}" dt="2023-03-27T07:29:17.387" v="6037" actId="47"/>
        <pc:sldMkLst>
          <pc:docMk/>
          <pc:sldMk cId="863157737" sldId="1539"/>
        </pc:sldMkLst>
        <pc:spChg chg="mod">
          <ac:chgData name="Dominik Buchegger" userId="7f2052fac20aabcc" providerId="LiveId" clId="{8168FD09-3A28-41E9-8064-32E2821D165F}" dt="2023-03-27T07:29:00.975" v="6035"/>
          <ac:spMkLst>
            <pc:docMk/>
            <pc:sldMk cId="863157737" sldId="1539"/>
            <ac:spMk id="2" creationId="{1E042B3D-9B0A-CF2C-8415-A4834FE6ED78}"/>
          </ac:spMkLst>
        </pc:spChg>
        <pc:picChg chg="add mod">
          <ac:chgData name="Dominik Buchegger" userId="7f2052fac20aabcc" providerId="LiveId" clId="{8168FD09-3A28-41E9-8064-32E2821D165F}" dt="2023-03-27T07:29:09.137" v="6036"/>
          <ac:picMkLst>
            <pc:docMk/>
            <pc:sldMk cId="863157737" sldId="1539"/>
            <ac:picMk id="5" creationId="{C82F2AAA-EED0-171D-5817-1B81D05D722E}"/>
          </ac:picMkLst>
        </pc:picChg>
      </pc:sldChg>
      <pc:sldChg chg="addSp delSp modSp new mod ord modClrScheme chgLayout">
        <pc:chgData name="Dominik Buchegger" userId="7f2052fac20aabcc" providerId="LiveId" clId="{8168FD09-3A28-41E9-8064-32E2821D165F}" dt="2023-03-27T07:46:37.877" v="7225" actId="20578"/>
        <pc:sldMkLst>
          <pc:docMk/>
          <pc:sldMk cId="3806684549" sldId="1539"/>
        </pc:sldMkLst>
        <pc:spChg chg="mod ord">
          <ac:chgData name="Dominik Buchegger" userId="7f2052fac20aabcc" providerId="LiveId" clId="{8168FD09-3A28-41E9-8064-32E2821D165F}" dt="2023-03-27T07:45:33.223" v="7190" actId="700"/>
          <ac:spMkLst>
            <pc:docMk/>
            <pc:sldMk cId="3806684549" sldId="1539"/>
            <ac:spMk id="2" creationId="{D00D008C-7E34-0616-BFF0-6888EA69FFB1}"/>
          </ac:spMkLst>
        </pc:spChg>
        <pc:spChg chg="mod ord">
          <ac:chgData name="Dominik Buchegger" userId="7f2052fac20aabcc" providerId="LiveId" clId="{8168FD09-3A28-41E9-8064-32E2821D165F}" dt="2023-03-27T07:45:33.860" v="7204" actId="14100"/>
          <ac:spMkLst>
            <pc:docMk/>
            <pc:sldMk cId="3806684549" sldId="1539"/>
            <ac:spMk id="3" creationId="{5E96A1BB-DBDB-1013-8DE9-1EA3FC07B5F4}"/>
          </ac:spMkLst>
        </pc:spChg>
        <pc:spChg chg="mod ord">
          <ac:chgData name="Dominik Buchegger" userId="7f2052fac20aabcc" providerId="LiveId" clId="{8168FD09-3A28-41E9-8064-32E2821D165F}" dt="2023-03-27T07:45:33.223" v="7190" actId="700"/>
          <ac:spMkLst>
            <pc:docMk/>
            <pc:sldMk cId="3806684549" sldId="1539"/>
            <ac:spMk id="4" creationId="{8EA76E99-079E-3189-0CF3-8C6D533FBCFB}"/>
          </ac:spMkLst>
        </pc:spChg>
        <pc:spChg chg="add del mod ord">
          <ac:chgData name="Dominik Buchegger" userId="7f2052fac20aabcc" providerId="LiveId" clId="{8168FD09-3A28-41E9-8064-32E2821D165F}" dt="2023-03-27T07:45:33.223" v="7190" actId="700"/>
          <ac:spMkLst>
            <pc:docMk/>
            <pc:sldMk cId="3806684549" sldId="1539"/>
            <ac:spMk id="5" creationId="{60F22017-D6D0-5489-2313-E1648CFA82EC}"/>
          </ac:spMkLst>
        </pc:spChg>
        <pc:spChg chg="add del">
          <ac:chgData name="Dominik Buchegger" userId="7f2052fac20aabcc" providerId="LiveId" clId="{8168FD09-3A28-41E9-8064-32E2821D165F}" dt="2023-03-27T07:45:33.223" v="7190" actId="700"/>
          <ac:spMkLst>
            <pc:docMk/>
            <pc:sldMk cId="3806684549" sldId="1539"/>
            <ac:spMk id="6" creationId="{B7DA4107-20DB-4907-F968-0A9B8B761797}"/>
          </ac:spMkLst>
        </pc:spChg>
        <pc:spChg chg="add del">
          <ac:chgData name="Dominik Buchegger" userId="7f2052fac20aabcc" providerId="LiveId" clId="{8168FD09-3A28-41E9-8064-32E2821D165F}" dt="2023-03-27T07:45:33.223" v="7190" actId="700"/>
          <ac:spMkLst>
            <pc:docMk/>
            <pc:sldMk cId="3806684549" sldId="1539"/>
            <ac:spMk id="7" creationId="{9E1A83C6-6F7A-2F27-E4B7-246284F09923}"/>
          </ac:spMkLst>
        </pc:spChg>
        <pc:spChg chg="add del mod ord">
          <ac:chgData name="Dominik Buchegger" userId="7f2052fac20aabcc" providerId="LiveId" clId="{8168FD09-3A28-41E9-8064-32E2821D165F}" dt="2023-03-27T07:45:33.223" v="7190" actId="700"/>
          <ac:spMkLst>
            <pc:docMk/>
            <pc:sldMk cId="3806684549" sldId="1539"/>
            <ac:spMk id="13" creationId="{7EE0A940-0E45-5B2C-4BD0-65B9695C2410}"/>
          </ac:spMkLst>
        </pc:spChg>
        <pc:picChg chg="add del mod">
          <ac:chgData name="Dominik Buchegger" userId="7f2052fac20aabcc" providerId="LiveId" clId="{8168FD09-3A28-41E9-8064-32E2821D165F}" dt="2023-03-27T07:37:50.230" v="6852"/>
          <ac:picMkLst>
            <pc:docMk/>
            <pc:sldMk cId="3806684549" sldId="1539"/>
            <ac:picMk id="8" creationId="{EA76AEB5-DFCD-3471-4F7A-69B3DEB88294}"/>
          </ac:picMkLst>
        </pc:picChg>
        <pc:picChg chg="add del mod">
          <ac:chgData name="Dominik Buchegger" userId="7f2052fac20aabcc" providerId="LiveId" clId="{8168FD09-3A28-41E9-8064-32E2821D165F}" dt="2023-03-27T07:42:35.995" v="7096" actId="478"/>
          <ac:picMkLst>
            <pc:docMk/>
            <pc:sldMk cId="3806684549" sldId="1539"/>
            <ac:picMk id="9" creationId="{9ECB5A04-70E6-4BE8-1457-38E39F06262F}"/>
          </ac:picMkLst>
        </pc:picChg>
        <pc:picChg chg="add mod modCrop">
          <ac:chgData name="Dominik Buchegger" userId="7f2052fac20aabcc" providerId="LiveId" clId="{8168FD09-3A28-41E9-8064-32E2821D165F}" dt="2023-03-27T07:45:33.922" v="7205" actId="1037"/>
          <ac:picMkLst>
            <pc:docMk/>
            <pc:sldMk cId="3806684549" sldId="1539"/>
            <ac:picMk id="10" creationId="{60D7B0F1-77F9-4BF7-E599-D62DB2ADBA1E}"/>
          </ac:picMkLst>
        </pc:picChg>
        <pc:picChg chg="add mod">
          <ac:chgData name="Dominik Buchegger" userId="7f2052fac20aabcc" providerId="LiveId" clId="{8168FD09-3A28-41E9-8064-32E2821D165F}" dt="2023-03-27T07:45:32.631" v="7187" actId="1076"/>
          <ac:picMkLst>
            <pc:docMk/>
            <pc:sldMk cId="3806684549" sldId="1539"/>
            <ac:picMk id="11" creationId="{402B0323-90AC-B6FD-24BC-A2D9CAE5EE1C}"/>
          </ac:picMkLst>
        </pc:picChg>
        <pc:picChg chg="add mod">
          <ac:chgData name="Dominik Buchegger" userId="7f2052fac20aabcc" providerId="LiveId" clId="{8168FD09-3A28-41E9-8064-32E2821D165F}" dt="2023-03-27T07:45:33.176" v="7189" actId="14100"/>
          <ac:picMkLst>
            <pc:docMk/>
            <pc:sldMk cId="3806684549" sldId="1539"/>
            <ac:picMk id="12" creationId="{94000EA5-0D4C-7365-06AA-EA441E0EA460}"/>
          </ac:picMkLst>
        </pc:picChg>
      </pc:sldChg>
      <pc:sldChg chg="new del">
        <pc:chgData name="Dominik Buchegger" userId="7f2052fac20aabcc" providerId="LiveId" clId="{8168FD09-3A28-41E9-8064-32E2821D165F}" dt="2023-03-27T07:46:31.941" v="7220" actId="680"/>
        <pc:sldMkLst>
          <pc:docMk/>
          <pc:sldMk cId="664111935" sldId="1540"/>
        </pc:sldMkLst>
      </pc:sldChg>
      <pc:sldChg chg="addSp delSp modSp new mod">
        <pc:chgData name="Dominik Buchegger" userId="7f2052fac20aabcc" providerId="LiveId" clId="{8168FD09-3A28-41E9-8064-32E2821D165F}" dt="2023-03-27T08:21:55.737" v="9390" actId="20577"/>
        <pc:sldMkLst>
          <pc:docMk/>
          <pc:sldMk cId="2369170133" sldId="1540"/>
        </pc:sldMkLst>
        <pc:spChg chg="mod">
          <ac:chgData name="Dominik Buchegger" userId="7f2052fac20aabcc" providerId="LiveId" clId="{8168FD09-3A28-41E9-8064-32E2821D165F}" dt="2023-03-27T07:46:57.843" v="7245" actId="20577"/>
          <ac:spMkLst>
            <pc:docMk/>
            <pc:sldMk cId="2369170133" sldId="1540"/>
            <ac:spMk id="2" creationId="{B097E4AD-AB51-4D25-BC17-90F3F2800220}"/>
          </ac:spMkLst>
        </pc:spChg>
        <pc:spChg chg="mod">
          <ac:chgData name="Dominik Buchegger" userId="7f2052fac20aabcc" providerId="LiveId" clId="{8168FD09-3A28-41E9-8064-32E2821D165F}" dt="2023-03-27T07:49:01.674" v="7440" actId="20577"/>
          <ac:spMkLst>
            <pc:docMk/>
            <pc:sldMk cId="2369170133" sldId="1540"/>
            <ac:spMk id="3" creationId="{E537F241-2037-E245-915B-DEF7FB7CA03B}"/>
          </ac:spMkLst>
        </pc:spChg>
        <pc:spChg chg="mod">
          <ac:chgData name="Dominik Buchegger" userId="7f2052fac20aabcc" providerId="LiveId" clId="{8168FD09-3A28-41E9-8064-32E2821D165F}" dt="2023-03-27T08:21:55.737" v="9390" actId="20577"/>
          <ac:spMkLst>
            <pc:docMk/>
            <pc:sldMk cId="2369170133" sldId="1540"/>
            <ac:spMk id="6" creationId="{4579D247-7037-12B1-0BA5-80A5BEDCE8E1}"/>
          </ac:spMkLst>
        </pc:spChg>
        <pc:spChg chg="add mod">
          <ac:chgData name="Dominik Buchegger" userId="7f2052fac20aabcc" providerId="LiveId" clId="{8168FD09-3A28-41E9-8064-32E2821D165F}" dt="2023-03-27T07:47:32.518" v="7253" actId="2085"/>
          <ac:spMkLst>
            <pc:docMk/>
            <pc:sldMk cId="2369170133" sldId="1540"/>
            <ac:spMk id="10" creationId="{1545C731-64C4-4AD0-D8C4-1CDE3185B35E}"/>
          </ac:spMkLst>
        </pc:spChg>
        <pc:picChg chg="add del mod">
          <ac:chgData name="Dominik Buchegger" userId="7f2052fac20aabcc" providerId="LiveId" clId="{8168FD09-3A28-41E9-8064-32E2821D165F}" dt="2023-03-27T07:49:02.554" v="7442" actId="478"/>
          <ac:picMkLst>
            <pc:docMk/>
            <pc:sldMk cId="2369170133" sldId="1540"/>
            <ac:picMk id="8" creationId="{F6237336-4999-C5F4-27FC-DEE8FCDFE81B}"/>
          </ac:picMkLst>
        </pc:picChg>
        <pc:picChg chg="add mod">
          <ac:chgData name="Dominik Buchegger" userId="7f2052fac20aabcc" providerId="LiveId" clId="{8168FD09-3A28-41E9-8064-32E2821D165F}" dt="2023-03-27T07:47:17.033" v="7250" actId="1076"/>
          <ac:picMkLst>
            <pc:docMk/>
            <pc:sldMk cId="2369170133" sldId="1540"/>
            <ac:picMk id="9" creationId="{7C34E009-3A44-B70D-45DF-D9C425E14004}"/>
          </ac:picMkLst>
        </pc:picChg>
      </pc:sldChg>
      <pc:sldChg chg="addSp delSp modSp add mod">
        <pc:chgData name="Dominik Buchegger" userId="7f2052fac20aabcc" providerId="LiveId" clId="{8168FD09-3A28-41E9-8064-32E2821D165F}" dt="2023-03-27T08:22:04.977" v="9391" actId="20577"/>
        <pc:sldMkLst>
          <pc:docMk/>
          <pc:sldMk cId="1621850967" sldId="1541"/>
        </pc:sldMkLst>
        <pc:spChg chg="mod">
          <ac:chgData name="Dominik Buchegger" userId="7f2052fac20aabcc" providerId="LiveId" clId="{8168FD09-3A28-41E9-8064-32E2821D165F}" dt="2023-03-27T08:02:52.545" v="8098" actId="20577"/>
          <ac:spMkLst>
            <pc:docMk/>
            <pc:sldMk cId="1621850967" sldId="1541"/>
            <ac:spMk id="2" creationId="{B097E4AD-AB51-4D25-BC17-90F3F2800220}"/>
          </ac:spMkLst>
        </pc:spChg>
        <pc:spChg chg="mod">
          <ac:chgData name="Dominik Buchegger" userId="7f2052fac20aabcc" providerId="LiveId" clId="{8168FD09-3A28-41E9-8064-32E2821D165F}" dt="2023-03-27T07:57:08.117" v="7919" actId="20577"/>
          <ac:spMkLst>
            <pc:docMk/>
            <pc:sldMk cId="1621850967" sldId="1541"/>
            <ac:spMk id="3" creationId="{E537F241-2037-E245-915B-DEF7FB7CA03B}"/>
          </ac:spMkLst>
        </pc:spChg>
        <pc:spChg chg="mod">
          <ac:chgData name="Dominik Buchegger" userId="7f2052fac20aabcc" providerId="LiveId" clId="{8168FD09-3A28-41E9-8064-32E2821D165F}" dt="2023-03-27T08:22:04.977" v="9391" actId="20577"/>
          <ac:spMkLst>
            <pc:docMk/>
            <pc:sldMk cId="1621850967" sldId="1541"/>
            <ac:spMk id="6" creationId="{4579D247-7037-12B1-0BA5-80A5BEDCE8E1}"/>
          </ac:spMkLst>
        </pc:spChg>
        <pc:spChg chg="del">
          <ac:chgData name="Dominik Buchegger" userId="7f2052fac20aabcc" providerId="LiveId" clId="{8168FD09-3A28-41E9-8064-32E2821D165F}" dt="2023-03-27T07:53:32.355" v="7840"/>
          <ac:spMkLst>
            <pc:docMk/>
            <pc:sldMk cId="1621850967" sldId="1541"/>
            <ac:spMk id="7" creationId="{65E84874-8CCA-5CB5-E876-D0A8BED1B7D5}"/>
          </ac:spMkLst>
        </pc:spChg>
        <pc:spChg chg="add mod">
          <ac:chgData name="Dominik Buchegger" userId="7f2052fac20aabcc" providerId="LiveId" clId="{8168FD09-3A28-41E9-8064-32E2821D165F}" dt="2023-03-27T07:50:32.802" v="7570" actId="14100"/>
          <ac:spMkLst>
            <pc:docMk/>
            <pc:sldMk cId="1621850967" sldId="1541"/>
            <ac:spMk id="11" creationId="{1453ED92-3AE9-4166-44F4-ABC2E0918487}"/>
          </ac:spMkLst>
        </pc:spChg>
        <pc:spChg chg="add mod">
          <ac:chgData name="Dominik Buchegger" userId="7f2052fac20aabcc" providerId="LiveId" clId="{8168FD09-3A28-41E9-8064-32E2821D165F}" dt="2023-03-27T07:51:30.579" v="7661" actId="14100"/>
          <ac:spMkLst>
            <pc:docMk/>
            <pc:sldMk cId="1621850967" sldId="1541"/>
            <ac:spMk id="12" creationId="{75675849-AA0E-6A4F-E88B-C5DD3068DB84}"/>
          </ac:spMkLst>
        </pc:spChg>
        <pc:spChg chg="add del mod">
          <ac:chgData name="Dominik Buchegger" userId="7f2052fac20aabcc" providerId="LiveId" clId="{8168FD09-3A28-41E9-8064-32E2821D165F}" dt="2023-03-27T08:00:35.069" v="8068" actId="931"/>
          <ac:spMkLst>
            <pc:docMk/>
            <pc:sldMk cId="1621850967" sldId="1541"/>
            <ac:spMk id="19" creationId="{B7885B21-3D4C-9D5A-0D8B-43F45FE9F5AF}"/>
          </ac:spMkLst>
        </pc:spChg>
        <pc:picChg chg="add mod">
          <ac:chgData name="Dominik Buchegger" userId="7f2052fac20aabcc" providerId="LiveId" clId="{8168FD09-3A28-41E9-8064-32E2821D165F}" dt="2023-03-27T07:50:22.534" v="7567" actId="1076"/>
          <ac:picMkLst>
            <pc:docMk/>
            <pc:sldMk cId="1621850967" sldId="1541"/>
            <ac:picMk id="8" creationId="{B17408CD-80F0-0DCA-F4E1-87887572CAFC}"/>
          </ac:picMkLst>
        </pc:picChg>
        <pc:picChg chg="del">
          <ac:chgData name="Dominik Buchegger" userId="7f2052fac20aabcc" providerId="LiveId" clId="{8168FD09-3A28-41E9-8064-32E2821D165F}" dt="2023-03-27T07:50:17.817" v="7566" actId="478"/>
          <ac:picMkLst>
            <pc:docMk/>
            <pc:sldMk cId="1621850967" sldId="1541"/>
            <ac:picMk id="9" creationId="{7C34E009-3A44-B70D-45DF-D9C425E14004}"/>
          </ac:picMkLst>
        </pc:picChg>
        <pc:picChg chg="add del mod">
          <ac:chgData name="Dominik Buchegger" userId="7f2052fac20aabcc" providerId="LiveId" clId="{8168FD09-3A28-41E9-8064-32E2821D165F}" dt="2023-03-27T07:53:30.557" v="7839" actId="478"/>
          <ac:picMkLst>
            <pc:docMk/>
            <pc:sldMk cId="1621850967" sldId="1541"/>
            <ac:picMk id="13" creationId="{5A68B680-7EBD-E382-4EA2-B60980A18774}"/>
          </ac:picMkLst>
        </pc:picChg>
        <pc:picChg chg="add del mod">
          <ac:chgData name="Dominik Buchegger" userId="7f2052fac20aabcc" providerId="LiveId" clId="{8168FD09-3A28-41E9-8064-32E2821D165F}" dt="2023-03-27T07:54:14.428" v="7868" actId="478"/>
          <ac:picMkLst>
            <pc:docMk/>
            <pc:sldMk cId="1621850967" sldId="1541"/>
            <ac:picMk id="14" creationId="{DFE2A95A-E405-BA90-D129-0A1B45DF1AE1}"/>
          </ac:picMkLst>
        </pc:picChg>
        <pc:picChg chg="add del mod">
          <ac:chgData name="Dominik Buchegger" userId="7f2052fac20aabcc" providerId="LiveId" clId="{8168FD09-3A28-41E9-8064-32E2821D165F}" dt="2023-03-27T07:54:13.211" v="7867" actId="478"/>
          <ac:picMkLst>
            <pc:docMk/>
            <pc:sldMk cId="1621850967" sldId="1541"/>
            <ac:picMk id="15" creationId="{42715158-F3CE-6D94-8D2D-F29574544C53}"/>
          </ac:picMkLst>
        </pc:picChg>
        <pc:picChg chg="add del mod">
          <ac:chgData name="Dominik Buchegger" userId="7f2052fac20aabcc" providerId="LiveId" clId="{8168FD09-3A28-41E9-8064-32E2821D165F}" dt="2023-03-27T07:53:34.061" v="7843" actId="478"/>
          <ac:picMkLst>
            <pc:docMk/>
            <pc:sldMk cId="1621850967" sldId="1541"/>
            <ac:picMk id="17" creationId="{AAFE719B-02AA-5E99-47B5-EB87DC192490}"/>
          </ac:picMkLst>
        </pc:picChg>
        <pc:picChg chg="add del mod">
          <ac:chgData name="Dominik Buchegger" userId="7f2052fac20aabcc" providerId="LiveId" clId="{8168FD09-3A28-41E9-8064-32E2821D165F}" dt="2023-03-27T07:53:53.585" v="7854"/>
          <ac:picMkLst>
            <pc:docMk/>
            <pc:sldMk cId="1621850967" sldId="1541"/>
            <ac:picMk id="21" creationId="{05900B1C-8A27-F6C3-FB0C-270A75618197}"/>
          </ac:picMkLst>
        </pc:picChg>
        <pc:picChg chg="add del mod">
          <ac:chgData name="Dominik Buchegger" userId="7f2052fac20aabcc" providerId="LiveId" clId="{8168FD09-3A28-41E9-8064-32E2821D165F}" dt="2023-03-27T07:53:55.894" v="7856"/>
          <ac:picMkLst>
            <pc:docMk/>
            <pc:sldMk cId="1621850967" sldId="1541"/>
            <ac:picMk id="23" creationId="{18CDCB43-C571-A43F-966D-D5EE34F8B413}"/>
          </ac:picMkLst>
        </pc:picChg>
        <pc:picChg chg="add mod modCrop">
          <ac:chgData name="Dominik Buchegger" userId="7f2052fac20aabcc" providerId="LiveId" clId="{8168FD09-3A28-41E9-8064-32E2821D165F}" dt="2023-03-27T07:56:04.283" v="7891" actId="1076"/>
          <ac:picMkLst>
            <pc:docMk/>
            <pc:sldMk cId="1621850967" sldId="1541"/>
            <ac:picMk id="24" creationId="{762ECB90-64CD-7E69-3B41-ED9EB974AF66}"/>
          </ac:picMkLst>
        </pc:picChg>
        <pc:picChg chg="add del mod">
          <ac:chgData name="Dominik Buchegger" userId="7f2052fac20aabcc" providerId="LiveId" clId="{8168FD09-3A28-41E9-8064-32E2821D165F}" dt="2023-03-27T07:55:20.005" v="7878" actId="931"/>
          <ac:picMkLst>
            <pc:docMk/>
            <pc:sldMk cId="1621850967" sldId="1541"/>
            <ac:picMk id="26" creationId="{8D3686C3-9F00-612F-6C78-CB417ED499D2}"/>
          </ac:picMkLst>
        </pc:picChg>
        <pc:picChg chg="add del mod">
          <ac:chgData name="Dominik Buchegger" userId="7f2052fac20aabcc" providerId="LiveId" clId="{8168FD09-3A28-41E9-8064-32E2821D165F}" dt="2023-03-27T07:56:11.521" v="7895" actId="21"/>
          <ac:picMkLst>
            <pc:docMk/>
            <pc:sldMk cId="1621850967" sldId="1541"/>
            <ac:picMk id="27" creationId="{144FB708-3F28-127B-34B4-003F856069A8}"/>
          </ac:picMkLst>
        </pc:picChg>
        <pc:picChg chg="add mod modCrop">
          <ac:chgData name="Dominik Buchegger" userId="7f2052fac20aabcc" providerId="LiveId" clId="{8168FD09-3A28-41E9-8064-32E2821D165F}" dt="2023-03-27T07:56:55.043" v="7910" actId="1076"/>
          <ac:picMkLst>
            <pc:docMk/>
            <pc:sldMk cId="1621850967" sldId="1541"/>
            <ac:picMk id="28" creationId="{95BE356F-FDCB-C110-58C3-75533DBDBCF5}"/>
          </ac:picMkLst>
        </pc:picChg>
        <pc:picChg chg="add del mod">
          <ac:chgData name="Dominik Buchegger" userId="7f2052fac20aabcc" providerId="LiveId" clId="{8168FD09-3A28-41E9-8064-32E2821D165F}" dt="2023-03-27T07:56:34.076" v="7903" actId="21"/>
          <ac:picMkLst>
            <pc:docMk/>
            <pc:sldMk cId="1621850967" sldId="1541"/>
            <ac:picMk id="29" creationId="{67B8B5E6-4AB2-1CD1-020D-84AC2E150A63}"/>
          </ac:picMkLst>
        </pc:picChg>
        <pc:picChg chg="add del mod">
          <ac:chgData name="Dominik Buchegger" userId="7f2052fac20aabcc" providerId="LiveId" clId="{8168FD09-3A28-41E9-8064-32E2821D165F}" dt="2023-03-27T07:56:38.228" v="7905" actId="21"/>
          <ac:picMkLst>
            <pc:docMk/>
            <pc:sldMk cId="1621850967" sldId="1541"/>
            <ac:picMk id="30" creationId="{96F0A743-9A79-9953-FB00-EF16FEADCA3D}"/>
          </ac:picMkLst>
        </pc:picChg>
        <pc:picChg chg="add mod">
          <ac:chgData name="Dominik Buchegger" userId="7f2052fac20aabcc" providerId="LiveId" clId="{8168FD09-3A28-41E9-8064-32E2821D165F}" dt="2023-03-27T08:04:25.249" v="8208" actId="14100"/>
          <ac:picMkLst>
            <pc:docMk/>
            <pc:sldMk cId="1621850967" sldId="1541"/>
            <ac:picMk id="31" creationId="{6A7951D8-A23B-F692-4A75-E68C1CD54B3F}"/>
          </ac:picMkLst>
        </pc:picChg>
        <pc:picChg chg="add del mod">
          <ac:chgData name="Dominik Buchegger" userId="7f2052fac20aabcc" providerId="LiveId" clId="{8168FD09-3A28-41E9-8064-32E2821D165F}" dt="2023-03-27T07:59:21.916" v="8055"/>
          <ac:picMkLst>
            <pc:docMk/>
            <pc:sldMk cId="1621850967" sldId="1541"/>
            <ac:picMk id="33" creationId="{C3B861DE-41C1-497A-E604-D4CA4969E1E4}"/>
          </ac:picMkLst>
        </pc:picChg>
        <pc:picChg chg="add mod">
          <ac:chgData name="Dominik Buchegger" userId="7f2052fac20aabcc" providerId="LiveId" clId="{8168FD09-3A28-41E9-8064-32E2821D165F}" dt="2023-03-27T08:01:27.579" v="8083" actId="1076"/>
          <ac:picMkLst>
            <pc:docMk/>
            <pc:sldMk cId="1621850967" sldId="1541"/>
            <ac:picMk id="34" creationId="{F8E9E4CD-88BC-C636-69BE-818CF6D75E3E}"/>
          </ac:picMkLst>
        </pc:picChg>
        <pc:picChg chg="add del mod">
          <ac:chgData name="Dominik Buchegger" userId="7f2052fac20aabcc" providerId="LiveId" clId="{8168FD09-3A28-41E9-8064-32E2821D165F}" dt="2023-03-27T08:00:35.069" v="8068" actId="931"/>
          <ac:picMkLst>
            <pc:docMk/>
            <pc:sldMk cId="1621850967" sldId="1541"/>
            <ac:picMk id="36" creationId="{1A20113A-9BBE-E82E-B565-22AC78D51234}"/>
          </ac:picMkLst>
        </pc:picChg>
        <pc:picChg chg="add del mod">
          <ac:chgData name="Dominik Buchegger" userId="7f2052fac20aabcc" providerId="LiveId" clId="{8168FD09-3A28-41E9-8064-32E2821D165F}" dt="2023-03-27T08:00:35.069" v="8068" actId="931"/>
          <ac:picMkLst>
            <pc:docMk/>
            <pc:sldMk cId="1621850967" sldId="1541"/>
            <ac:picMk id="38" creationId="{43E61121-AC2B-9464-9919-E1279C7A4136}"/>
          </ac:picMkLst>
        </pc:picChg>
        <pc:picChg chg="add mod">
          <ac:chgData name="Dominik Buchegger" userId="7f2052fac20aabcc" providerId="LiveId" clId="{8168FD09-3A28-41E9-8064-32E2821D165F}" dt="2023-03-27T08:01:35.012" v="8085" actId="1076"/>
          <ac:picMkLst>
            <pc:docMk/>
            <pc:sldMk cId="1621850967" sldId="1541"/>
            <ac:picMk id="39" creationId="{4E2F9F32-CAF1-C55E-0F5B-CF443B0FB1B1}"/>
          </ac:picMkLst>
        </pc:picChg>
        <pc:picChg chg="add mod">
          <ac:chgData name="Dominik Buchegger" userId="7f2052fac20aabcc" providerId="LiveId" clId="{8168FD09-3A28-41E9-8064-32E2821D165F}" dt="2023-03-27T08:01:35.012" v="8085" actId="1076"/>
          <ac:picMkLst>
            <pc:docMk/>
            <pc:sldMk cId="1621850967" sldId="1541"/>
            <ac:picMk id="40" creationId="{7BB16843-BD3E-8736-6946-12414E7A7A40}"/>
          </ac:picMkLst>
        </pc:picChg>
        <pc:picChg chg="add mod">
          <ac:chgData name="Dominik Buchegger" userId="7f2052fac20aabcc" providerId="LiveId" clId="{8168FD09-3A28-41E9-8064-32E2821D165F}" dt="2023-03-27T08:02:33.755" v="8096" actId="1076"/>
          <ac:picMkLst>
            <pc:docMk/>
            <pc:sldMk cId="1621850967" sldId="1541"/>
            <ac:picMk id="46" creationId="{C43BB55A-FE67-EEF0-15C5-B8AD0D14F8AF}"/>
          </ac:picMkLst>
        </pc:picChg>
        <pc:cxnChg chg="add mod">
          <ac:chgData name="Dominik Buchegger" userId="7f2052fac20aabcc" providerId="LiveId" clId="{8168FD09-3A28-41E9-8064-32E2821D165F}" dt="2023-03-27T08:01:53.486" v="8087" actId="1582"/>
          <ac:cxnSpMkLst>
            <pc:docMk/>
            <pc:sldMk cId="1621850967" sldId="1541"/>
            <ac:cxnSpMk id="42" creationId="{79671872-7588-5F67-5EE8-25CB4A2C9263}"/>
          </ac:cxnSpMkLst>
        </pc:cxnChg>
        <pc:cxnChg chg="add mod">
          <ac:chgData name="Dominik Buchegger" userId="7f2052fac20aabcc" providerId="LiveId" clId="{8168FD09-3A28-41E9-8064-32E2821D165F}" dt="2023-03-27T08:02:31.588" v="8095" actId="14100"/>
          <ac:cxnSpMkLst>
            <pc:docMk/>
            <pc:sldMk cId="1621850967" sldId="1541"/>
            <ac:cxnSpMk id="43" creationId="{F6257313-FB35-D4D2-E449-A00518618303}"/>
          </ac:cxnSpMkLst>
        </pc:cxnChg>
      </pc:sldChg>
      <pc:sldChg chg="addSp delSp modSp new mod">
        <pc:chgData name="Dominik Buchegger" userId="7f2052fac20aabcc" providerId="LiveId" clId="{8168FD09-3A28-41E9-8064-32E2821D165F}" dt="2023-03-27T08:29:49.989" v="10052" actId="20577"/>
        <pc:sldMkLst>
          <pc:docMk/>
          <pc:sldMk cId="2438703611" sldId="1542"/>
        </pc:sldMkLst>
        <pc:spChg chg="mod">
          <ac:chgData name="Dominik Buchegger" userId="7f2052fac20aabcc" providerId="LiveId" clId="{8168FD09-3A28-41E9-8064-32E2821D165F}" dt="2023-03-27T08:03:27.199" v="8116" actId="20577"/>
          <ac:spMkLst>
            <pc:docMk/>
            <pc:sldMk cId="2438703611" sldId="1542"/>
            <ac:spMk id="2" creationId="{B368D49D-994D-D7C7-954C-B4AC053E7A2E}"/>
          </ac:spMkLst>
        </pc:spChg>
        <pc:spChg chg="mod">
          <ac:chgData name="Dominik Buchegger" userId="7f2052fac20aabcc" providerId="LiveId" clId="{8168FD09-3A28-41E9-8064-32E2821D165F}" dt="2023-03-27T08:29:49.989" v="10052" actId="20577"/>
          <ac:spMkLst>
            <pc:docMk/>
            <pc:sldMk cId="2438703611" sldId="1542"/>
            <ac:spMk id="3" creationId="{FBD4F806-0250-66BE-7A5C-EABC86E07A78}"/>
          </ac:spMkLst>
        </pc:spChg>
        <pc:spChg chg="mod">
          <ac:chgData name="Dominik Buchegger" userId="7f2052fac20aabcc" providerId="LiveId" clId="{8168FD09-3A28-41E9-8064-32E2821D165F}" dt="2023-03-27T08:22:32.508" v="9475" actId="20577"/>
          <ac:spMkLst>
            <pc:docMk/>
            <pc:sldMk cId="2438703611" sldId="1542"/>
            <ac:spMk id="6" creationId="{C07040E7-D268-FCA2-4701-E9FE3AEA72E9}"/>
          </ac:spMkLst>
        </pc:spChg>
        <pc:spChg chg="add del mod">
          <ac:chgData name="Dominik Buchegger" userId="7f2052fac20aabcc" providerId="LiveId" clId="{8168FD09-3A28-41E9-8064-32E2821D165F}" dt="2023-03-27T08:18:37.827" v="9200" actId="1076"/>
          <ac:spMkLst>
            <pc:docMk/>
            <pc:sldMk cId="2438703611" sldId="1542"/>
            <ac:spMk id="16" creationId="{F663EDAA-86BF-3953-675C-67FB5B97465D}"/>
          </ac:spMkLst>
        </pc:spChg>
        <pc:spChg chg="add mod">
          <ac:chgData name="Dominik Buchegger" userId="7f2052fac20aabcc" providerId="LiveId" clId="{8168FD09-3A28-41E9-8064-32E2821D165F}" dt="2023-03-27T08:17:19.439" v="9131" actId="20577"/>
          <ac:spMkLst>
            <pc:docMk/>
            <pc:sldMk cId="2438703611" sldId="1542"/>
            <ac:spMk id="18" creationId="{593481D6-26BF-95D7-5579-F88F9E539087}"/>
          </ac:spMkLst>
        </pc:spChg>
        <pc:spChg chg="add mod">
          <ac:chgData name="Dominik Buchegger" userId="7f2052fac20aabcc" providerId="LiveId" clId="{8168FD09-3A28-41E9-8064-32E2821D165F}" dt="2023-03-27T08:16:10.033" v="9032" actId="1076"/>
          <ac:spMkLst>
            <pc:docMk/>
            <pc:sldMk cId="2438703611" sldId="1542"/>
            <ac:spMk id="20" creationId="{91A8547E-EC3E-426A-2B11-2B737C952AF9}"/>
          </ac:spMkLst>
        </pc:spChg>
        <pc:spChg chg="add mod">
          <ac:chgData name="Dominik Buchegger" userId="7f2052fac20aabcc" providerId="LiveId" clId="{8168FD09-3A28-41E9-8064-32E2821D165F}" dt="2023-03-27T08:19:07.188" v="9206" actId="1582"/>
          <ac:spMkLst>
            <pc:docMk/>
            <pc:sldMk cId="2438703611" sldId="1542"/>
            <ac:spMk id="21" creationId="{E0523D4B-9793-424E-2212-E317CC68981A}"/>
          </ac:spMkLst>
        </pc:spChg>
        <pc:spChg chg="add mod">
          <ac:chgData name="Dominik Buchegger" userId="7f2052fac20aabcc" providerId="LiveId" clId="{8168FD09-3A28-41E9-8064-32E2821D165F}" dt="2023-03-27T08:24:12.605" v="9706" actId="20577"/>
          <ac:spMkLst>
            <pc:docMk/>
            <pc:sldMk cId="2438703611" sldId="1542"/>
            <ac:spMk id="24" creationId="{64D89F1D-2D2B-788F-EECB-97C27C590C1B}"/>
          </ac:spMkLst>
        </pc:spChg>
        <pc:spChg chg="add mod">
          <ac:chgData name="Dominik Buchegger" userId="7f2052fac20aabcc" providerId="LiveId" clId="{8168FD09-3A28-41E9-8064-32E2821D165F}" dt="2023-03-27T08:26:57.824" v="9920" actId="1038"/>
          <ac:spMkLst>
            <pc:docMk/>
            <pc:sldMk cId="2438703611" sldId="1542"/>
            <ac:spMk id="26" creationId="{6CE245D7-9510-6B51-696D-7766FF083614}"/>
          </ac:spMkLst>
        </pc:spChg>
        <pc:picChg chg="add mod modCrop">
          <ac:chgData name="Dominik Buchegger" userId="7f2052fac20aabcc" providerId="LiveId" clId="{8168FD09-3A28-41E9-8064-32E2821D165F}" dt="2023-03-27T08:16:04.981" v="9031" actId="1076"/>
          <ac:picMkLst>
            <pc:docMk/>
            <pc:sldMk cId="2438703611" sldId="1542"/>
            <ac:picMk id="8" creationId="{F79FAC95-D09E-CB4F-37E7-D67C4C4F29BA}"/>
          </ac:picMkLst>
        </pc:picChg>
        <pc:picChg chg="add del mod">
          <ac:chgData name="Dominik Buchegger" userId="7f2052fac20aabcc" providerId="LiveId" clId="{8168FD09-3A28-41E9-8064-32E2821D165F}" dt="2023-03-27T08:19:19.566" v="9207" actId="478"/>
          <ac:picMkLst>
            <pc:docMk/>
            <pc:sldMk cId="2438703611" sldId="1542"/>
            <ac:picMk id="9" creationId="{BBF352C1-CCD6-F99C-1B75-D56188F69774}"/>
          </ac:picMkLst>
        </pc:picChg>
        <pc:picChg chg="add del mod">
          <ac:chgData name="Dominik Buchegger" userId="7f2052fac20aabcc" providerId="LiveId" clId="{8168FD09-3A28-41E9-8064-32E2821D165F}" dt="2023-03-27T08:16:40.745" v="9039" actId="478"/>
          <ac:picMkLst>
            <pc:docMk/>
            <pc:sldMk cId="2438703611" sldId="1542"/>
            <ac:picMk id="10" creationId="{CE9FD6F1-200E-47B9-54FC-75544A4FC023}"/>
          </ac:picMkLst>
        </pc:picChg>
        <pc:picChg chg="add del mod modCrop">
          <ac:chgData name="Dominik Buchegger" userId="7f2052fac20aabcc" providerId="LiveId" clId="{8168FD09-3A28-41E9-8064-32E2821D165F}" dt="2023-03-27T08:12:14.835" v="8793" actId="478"/>
          <ac:picMkLst>
            <pc:docMk/>
            <pc:sldMk cId="2438703611" sldId="1542"/>
            <ac:picMk id="11" creationId="{4BFCA9A1-5044-4491-A22C-1FBB7C46E9DE}"/>
          </ac:picMkLst>
        </pc:picChg>
        <pc:picChg chg="add del mod">
          <ac:chgData name="Dominik Buchegger" userId="7f2052fac20aabcc" providerId="LiveId" clId="{8168FD09-3A28-41E9-8064-32E2821D165F}" dt="2023-03-27T08:08:04.160" v="8447" actId="478"/>
          <ac:picMkLst>
            <pc:docMk/>
            <pc:sldMk cId="2438703611" sldId="1542"/>
            <ac:picMk id="12" creationId="{61703037-0450-2694-2050-63C26E159089}"/>
          </ac:picMkLst>
        </pc:picChg>
        <pc:picChg chg="add mod modCrop">
          <ac:chgData name="Dominik Buchegger" userId="7f2052fac20aabcc" providerId="LiveId" clId="{8168FD09-3A28-41E9-8064-32E2821D165F}" dt="2023-03-27T08:18:35.355" v="9199" actId="1035"/>
          <ac:picMkLst>
            <pc:docMk/>
            <pc:sldMk cId="2438703611" sldId="1542"/>
            <ac:picMk id="13" creationId="{240E05DC-F849-FF6F-5CE9-F7A0C843257D}"/>
          </ac:picMkLst>
        </pc:picChg>
        <pc:picChg chg="add del mod">
          <ac:chgData name="Dominik Buchegger" userId="7f2052fac20aabcc" providerId="LiveId" clId="{8168FD09-3A28-41E9-8064-32E2821D165F}" dt="2023-03-27T08:25:49.635" v="9877" actId="478"/>
          <ac:picMkLst>
            <pc:docMk/>
            <pc:sldMk cId="2438703611" sldId="1542"/>
            <ac:picMk id="14" creationId="{032C924F-6C52-237E-6B51-1C93C293A277}"/>
          </ac:picMkLst>
        </pc:picChg>
        <pc:picChg chg="add del mod">
          <ac:chgData name="Dominik Buchegger" userId="7f2052fac20aabcc" providerId="LiveId" clId="{8168FD09-3A28-41E9-8064-32E2821D165F}" dt="2023-03-27T08:17:23.404" v="9132" actId="478"/>
          <ac:picMkLst>
            <pc:docMk/>
            <pc:sldMk cId="2438703611" sldId="1542"/>
            <ac:picMk id="15" creationId="{4EEFD936-B985-7EDB-E5B9-9D27B6053097}"/>
          </ac:picMkLst>
        </pc:picChg>
        <pc:picChg chg="add del mod">
          <ac:chgData name="Dominik Buchegger" userId="7f2052fac20aabcc" providerId="LiveId" clId="{8168FD09-3A28-41E9-8064-32E2821D165F}" dt="2023-03-27T08:08:23.864" v="8452" actId="478"/>
          <ac:picMkLst>
            <pc:docMk/>
            <pc:sldMk cId="2438703611" sldId="1542"/>
            <ac:picMk id="17" creationId="{F06E17ED-528E-CF4D-4980-FB4A00F7A95A}"/>
          </ac:picMkLst>
        </pc:picChg>
        <pc:cxnChg chg="add mod">
          <ac:chgData name="Dominik Buchegger" userId="7f2052fac20aabcc" providerId="LiveId" clId="{8168FD09-3A28-41E9-8064-32E2821D165F}" dt="2023-03-27T08:19:55.235" v="9213" actId="14100"/>
          <ac:cxnSpMkLst>
            <pc:docMk/>
            <pc:sldMk cId="2438703611" sldId="1542"/>
            <ac:cxnSpMk id="23" creationId="{04234351-2078-7EFD-1BD1-52EF8ABC6420}"/>
          </ac:cxnSpMkLst>
        </pc:cxnChg>
      </pc:sldChg>
      <pc:sldChg chg="addSp delSp modSp new mod">
        <pc:chgData name="Dominik Buchegger" userId="7f2052fac20aabcc" providerId="LiveId" clId="{8168FD09-3A28-41E9-8064-32E2821D165F}" dt="2023-03-27T08:42:50.981" v="11264" actId="20577"/>
        <pc:sldMkLst>
          <pc:docMk/>
          <pc:sldMk cId="419329577" sldId="1543"/>
        </pc:sldMkLst>
        <pc:spChg chg="mod">
          <ac:chgData name="Dominik Buchegger" userId="7f2052fac20aabcc" providerId="LiveId" clId="{8168FD09-3A28-41E9-8064-32E2821D165F}" dt="2023-03-27T08:27:16.696" v="9943" actId="20577"/>
          <ac:spMkLst>
            <pc:docMk/>
            <pc:sldMk cId="419329577" sldId="1543"/>
            <ac:spMk id="2" creationId="{46830B9A-3F32-B670-0DA4-C027612504D8}"/>
          </ac:spMkLst>
        </pc:spChg>
        <pc:spChg chg="mod">
          <ac:chgData name="Dominik Buchegger" userId="7f2052fac20aabcc" providerId="LiveId" clId="{8168FD09-3A28-41E9-8064-32E2821D165F}" dt="2023-03-27T08:36:10.207" v="10782" actId="20577"/>
          <ac:spMkLst>
            <pc:docMk/>
            <pc:sldMk cId="419329577" sldId="1543"/>
            <ac:spMk id="3" creationId="{B0162BEF-531F-3538-3CAF-4EB1314C638A}"/>
          </ac:spMkLst>
        </pc:spChg>
        <pc:spChg chg="mod">
          <ac:chgData name="Dominik Buchegger" userId="7f2052fac20aabcc" providerId="LiveId" clId="{8168FD09-3A28-41E9-8064-32E2821D165F}" dt="2023-03-27T08:37:25.229" v="11036" actId="20577"/>
          <ac:spMkLst>
            <pc:docMk/>
            <pc:sldMk cId="419329577" sldId="1543"/>
            <ac:spMk id="6" creationId="{E91036BA-39BB-C61D-E496-FFBBE8ECCBBD}"/>
          </ac:spMkLst>
        </pc:spChg>
        <pc:spChg chg="add del mod">
          <ac:chgData name="Dominik Buchegger" userId="7f2052fac20aabcc" providerId="LiveId" clId="{8168FD09-3A28-41E9-8064-32E2821D165F}" dt="2023-03-27T08:32:19.507" v="10252" actId="478"/>
          <ac:spMkLst>
            <pc:docMk/>
            <pc:sldMk cId="419329577" sldId="1543"/>
            <ac:spMk id="11" creationId="{2D0B6D1B-3DD1-91D0-F007-713A148BC991}"/>
          </ac:spMkLst>
        </pc:spChg>
        <pc:spChg chg="add mod">
          <ac:chgData name="Dominik Buchegger" userId="7f2052fac20aabcc" providerId="LiveId" clId="{8168FD09-3A28-41E9-8064-32E2821D165F}" dt="2023-03-27T08:42:50.981" v="11264" actId="20577"/>
          <ac:spMkLst>
            <pc:docMk/>
            <pc:sldMk cId="419329577" sldId="1543"/>
            <ac:spMk id="13" creationId="{0E2C10ED-FF38-C361-DDCB-ABD99534BABE}"/>
          </ac:spMkLst>
        </pc:spChg>
        <pc:spChg chg="add mod">
          <ac:chgData name="Dominik Buchegger" userId="7f2052fac20aabcc" providerId="LiveId" clId="{8168FD09-3A28-41E9-8064-32E2821D165F}" dt="2023-03-27T08:42:33.296" v="11262" actId="1076"/>
          <ac:spMkLst>
            <pc:docMk/>
            <pc:sldMk cId="419329577" sldId="1543"/>
            <ac:spMk id="14" creationId="{7D3AE3A1-0E5A-B615-C4AF-CC3B7AE15266}"/>
          </ac:spMkLst>
        </pc:spChg>
        <pc:picChg chg="add mod modCrop">
          <ac:chgData name="Dominik Buchegger" userId="7f2052fac20aabcc" providerId="LiveId" clId="{8168FD09-3A28-41E9-8064-32E2821D165F}" dt="2023-03-27T08:38:29.227" v="11046" actId="14100"/>
          <ac:picMkLst>
            <pc:docMk/>
            <pc:sldMk cId="419329577" sldId="1543"/>
            <ac:picMk id="8" creationId="{6DE8219E-DE81-6731-E10D-E9ACAE677B5C}"/>
          </ac:picMkLst>
        </pc:picChg>
        <pc:picChg chg="add del mod">
          <ac:chgData name="Dominik Buchegger" userId="7f2052fac20aabcc" providerId="LiveId" clId="{8168FD09-3A28-41E9-8064-32E2821D165F}" dt="2023-03-27T08:35:38.754" v="10661" actId="478"/>
          <ac:picMkLst>
            <pc:docMk/>
            <pc:sldMk cId="419329577" sldId="1543"/>
            <ac:picMk id="9" creationId="{AAAB082C-DA57-603D-FF38-F04205BD2012}"/>
          </ac:picMkLst>
        </pc:picChg>
        <pc:picChg chg="add del mod">
          <ac:chgData name="Dominik Buchegger" userId="7f2052fac20aabcc" providerId="LiveId" clId="{8168FD09-3A28-41E9-8064-32E2821D165F}" dt="2023-03-27T08:32:26.887" v="10256" actId="478"/>
          <ac:picMkLst>
            <pc:docMk/>
            <pc:sldMk cId="419329577" sldId="1543"/>
            <ac:picMk id="10" creationId="{4FB66B45-5A62-7D1E-E021-1C86C4FF003D}"/>
          </ac:picMkLst>
        </pc:picChg>
        <pc:picChg chg="add mod">
          <ac:chgData name="Dominik Buchegger" userId="7f2052fac20aabcc" providerId="LiveId" clId="{8168FD09-3A28-41E9-8064-32E2821D165F}" dt="2023-03-27T08:38:37.914" v="11050" actId="1076"/>
          <ac:picMkLst>
            <pc:docMk/>
            <pc:sldMk cId="419329577" sldId="1543"/>
            <ac:picMk id="12" creationId="{1AD150D1-36E6-2B6E-E9B2-0FF6849A8957}"/>
          </ac:picMkLst>
        </pc:picChg>
      </pc:sldChg>
      <pc:sldChg chg="addSp delSp modSp new mod modClrScheme chgLayout">
        <pc:chgData name="Dominik Buchegger" userId="7f2052fac20aabcc" providerId="LiveId" clId="{8168FD09-3A28-41E9-8064-32E2821D165F}" dt="2023-03-27T08:48:01.497" v="11890" actId="478"/>
        <pc:sldMkLst>
          <pc:docMk/>
          <pc:sldMk cId="4222879851" sldId="1544"/>
        </pc:sldMkLst>
        <pc:spChg chg="mod ord">
          <ac:chgData name="Dominik Buchegger" userId="7f2052fac20aabcc" providerId="LiveId" clId="{8168FD09-3A28-41E9-8064-32E2821D165F}" dt="2023-03-27T08:43:23.917" v="11288" actId="700"/>
          <ac:spMkLst>
            <pc:docMk/>
            <pc:sldMk cId="4222879851" sldId="1544"/>
            <ac:spMk id="2" creationId="{96A70245-B960-6BDE-ECBC-71035B76009F}"/>
          </ac:spMkLst>
        </pc:spChg>
        <pc:spChg chg="del mod ord">
          <ac:chgData name="Dominik Buchegger" userId="7f2052fac20aabcc" providerId="LiveId" clId="{8168FD09-3A28-41E9-8064-32E2821D165F}" dt="2023-03-27T08:43:23.917" v="11288" actId="700"/>
          <ac:spMkLst>
            <pc:docMk/>
            <pc:sldMk cId="4222879851" sldId="1544"/>
            <ac:spMk id="3" creationId="{BF935C3A-49AC-9DC7-35F5-DA3C84966AC6}"/>
          </ac:spMkLst>
        </pc:spChg>
        <pc:spChg chg="mod ord">
          <ac:chgData name="Dominik Buchegger" userId="7f2052fac20aabcc" providerId="LiveId" clId="{8168FD09-3A28-41E9-8064-32E2821D165F}" dt="2023-03-27T08:43:23.917" v="11288" actId="700"/>
          <ac:spMkLst>
            <pc:docMk/>
            <pc:sldMk cId="4222879851" sldId="1544"/>
            <ac:spMk id="4" creationId="{08B1239B-67D1-E6BA-C24D-2D2B6C093A7D}"/>
          </ac:spMkLst>
        </pc:spChg>
        <pc:spChg chg="del mod ord">
          <ac:chgData name="Dominik Buchegger" userId="7f2052fac20aabcc" providerId="LiveId" clId="{8168FD09-3A28-41E9-8064-32E2821D165F}" dt="2023-03-27T08:43:23.917" v="11288" actId="700"/>
          <ac:spMkLst>
            <pc:docMk/>
            <pc:sldMk cId="4222879851" sldId="1544"/>
            <ac:spMk id="5" creationId="{EACBE58E-E546-4F09-95BB-37C68C242C78}"/>
          </ac:spMkLst>
        </pc:spChg>
        <pc:spChg chg="del mod ord">
          <ac:chgData name="Dominik Buchegger" userId="7f2052fac20aabcc" providerId="LiveId" clId="{8168FD09-3A28-41E9-8064-32E2821D165F}" dt="2023-03-27T08:43:23.917" v="11288" actId="700"/>
          <ac:spMkLst>
            <pc:docMk/>
            <pc:sldMk cId="4222879851" sldId="1544"/>
            <ac:spMk id="6" creationId="{0E954251-E825-F52C-3470-681D5B1BF1F2}"/>
          </ac:spMkLst>
        </pc:spChg>
        <pc:spChg chg="del mod ord">
          <ac:chgData name="Dominik Buchegger" userId="7f2052fac20aabcc" providerId="LiveId" clId="{8168FD09-3A28-41E9-8064-32E2821D165F}" dt="2023-03-27T08:43:23.917" v="11288" actId="700"/>
          <ac:spMkLst>
            <pc:docMk/>
            <pc:sldMk cId="4222879851" sldId="1544"/>
            <ac:spMk id="7" creationId="{484D04D4-3CE2-2AE3-BFCC-A481983FC942}"/>
          </ac:spMkLst>
        </pc:spChg>
        <pc:spChg chg="add mod ord">
          <ac:chgData name="Dominik Buchegger" userId="7f2052fac20aabcc" providerId="LiveId" clId="{8168FD09-3A28-41E9-8064-32E2821D165F}" dt="2023-03-27T08:47:06.047" v="11732" actId="20577"/>
          <ac:spMkLst>
            <pc:docMk/>
            <pc:sldMk cId="4222879851" sldId="1544"/>
            <ac:spMk id="8" creationId="{0F4CE8EC-4631-4FDF-7101-C20851683543}"/>
          </ac:spMkLst>
        </pc:spChg>
        <pc:spChg chg="add del mod ord">
          <ac:chgData name="Dominik Buchegger" userId="7f2052fac20aabcc" providerId="LiveId" clId="{8168FD09-3A28-41E9-8064-32E2821D165F}" dt="2023-03-27T08:47:29.488" v="11736"/>
          <ac:spMkLst>
            <pc:docMk/>
            <pc:sldMk cId="4222879851" sldId="1544"/>
            <ac:spMk id="9" creationId="{53C951F4-ECB2-8B06-CF02-7356C4EFCF33}"/>
          </ac:spMkLst>
        </pc:spChg>
        <pc:spChg chg="add mod ord">
          <ac:chgData name="Dominik Buchegger" userId="7f2052fac20aabcc" providerId="LiveId" clId="{8168FD09-3A28-41E9-8064-32E2821D165F}" dt="2023-03-27T08:43:23.917" v="11288" actId="700"/>
          <ac:spMkLst>
            <pc:docMk/>
            <pc:sldMk cId="4222879851" sldId="1544"/>
            <ac:spMk id="10" creationId="{5C2E3B24-EC7C-EE2F-3AA1-F1B51D6DF171}"/>
          </ac:spMkLst>
        </pc:spChg>
        <pc:spChg chg="add mod ord">
          <ac:chgData name="Dominik Buchegger" userId="7f2052fac20aabcc" providerId="LiveId" clId="{8168FD09-3A28-41E9-8064-32E2821D165F}" dt="2023-03-27T08:47:59.928" v="11889" actId="20577"/>
          <ac:spMkLst>
            <pc:docMk/>
            <pc:sldMk cId="4222879851" sldId="1544"/>
            <ac:spMk id="11" creationId="{86B13DCF-0587-C7E0-8DFD-01166453FC55}"/>
          </ac:spMkLst>
        </pc:spChg>
        <pc:spChg chg="add mod ord">
          <ac:chgData name="Dominik Buchegger" userId="7f2052fac20aabcc" providerId="LiveId" clId="{8168FD09-3A28-41E9-8064-32E2821D165F}" dt="2023-03-27T08:43:32.224" v="11292" actId="20577"/>
          <ac:spMkLst>
            <pc:docMk/>
            <pc:sldMk cId="4222879851" sldId="1544"/>
            <ac:spMk id="12" creationId="{F712925C-42A8-9E70-C0E7-2CC31CCAC5BE}"/>
          </ac:spMkLst>
        </pc:spChg>
        <pc:spChg chg="add mod ord">
          <ac:chgData name="Dominik Buchegger" userId="7f2052fac20aabcc" providerId="LiveId" clId="{8168FD09-3A28-41E9-8064-32E2821D165F}" dt="2023-03-27T08:47:06.136" v="11735" actId="20577"/>
          <ac:spMkLst>
            <pc:docMk/>
            <pc:sldMk cId="4222879851" sldId="1544"/>
            <ac:spMk id="13" creationId="{0D6E9665-0217-DA5D-3C83-B66124AC7D11}"/>
          </ac:spMkLst>
        </pc:spChg>
        <pc:spChg chg="add mod ord">
          <ac:chgData name="Dominik Buchegger" userId="7f2052fac20aabcc" providerId="LiveId" clId="{8168FD09-3A28-41E9-8064-32E2821D165F}" dt="2023-03-27T08:43:23.917" v="11288" actId="700"/>
          <ac:spMkLst>
            <pc:docMk/>
            <pc:sldMk cId="4222879851" sldId="1544"/>
            <ac:spMk id="14" creationId="{071FA9EE-1348-701D-84CA-BD1B9BE45336}"/>
          </ac:spMkLst>
        </pc:spChg>
        <pc:spChg chg="add mod">
          <ac:chgData name="Dominik Buchegger" userId="7f2052fac20aabcc" providerId="LiveId" clId="{8168FD09-3A28-41E9-8064-32E2821D165F}" dt="2023-03-27T08:48:01.497" v="11890" actId="478"/>
          <ac:spMkLst>
            <pc:docMk/>
            <pc:sldMk cId="4222879851" sldId="1544"/>
            <ac:spMk id="18" creationId="{77D23C38-A9A1-B28D-4710-0CD4A37FBA68}"/>
          </ac:spMkLst>
        </pc:spChg>
        <pc:picChg chg="add del mod modCrop">
          <ac:chgData name="Dominik Buchegger" userId="7f2052fac20aabcc" providerId="LiveId" clId="{8168FD09-3A28-41E9-8064-32E2821D165F}" dt="2023-03-27T08:47:06.057" v="11733" actId="478"/>
          <ac:picMkLst>
            <pc:docMk/>
            <pc:sldMk cId="4222879851" sldId="1544"/>
            <ac:picMk id="15" creationId="{066DD45C-CEE7-4428-7BC5-D878CECDCA09}"/>
          </ac:picMkLst>
        </pc:picChg>
        <pc:picChg chg="add del mod">
          <ac:chgData name="Dominik Buchegger" userId="7f2052fac20aabcc" providerId="LiveId" clId="{8168FD09-3A28-41E9-8064-32E2821D165F}" dt="2023-03-27T08:48:01.497" v="11890" actId="478"/>
          <ac:picMkLst>
            <pc:docMk/>
            <pc:sldMk cId="4222879851" sldId="1544"/>
            <ac:picMk id="16" creationId="{41ADDC97-5E22-2688-4D2D-765B2BA10F66}"/>
          </ac:picMkLst>
        </pc:picChg>
      </pc:sldChg>
    </pc:docChg>
  </pc:docChgLst>
  <pc:docChgLst>
    <pc:chgData name="Dominik Buchegger" userId="4419538d-6150-464b-ac11-eb0323261855" providerId="ADAL" clId="{3A5385FA-2927-41A7-B50F-70EB4A945491}"/>
    <pc:docChg chg="undo redo custSel addSld delSld modSld sldOrd">
      <pc:chgData name="Dominik Buchegger" userId="4419538d-6150-464b-ac11-eb0323261855" providerId="ADAL" clId="{3A5385FA-2927-41A7-B50F-70EB4A945491}" dt="2023-03-27T14:19:00.986" v="4834" actId="20577"/>
      <pc:docMkLst>
        <pc:docMk/>
      </pc:docMkLst>
      <pc:sldChg chg="modSp mod">
        <pc:chgData name="Dominik Buchegger" userId="4419538d-6150-464b-ac11-eb0323261855" providerId="ADAL" clId="{3A5385FA-2927-41A7-B50F-70EB4A945491}" dt="2023-03-27T11:46:10.271" v="1284" actId="20577"/>
        <pc:sldMkLst>
          <pc:docMk/>
          <pc:sldMk cId="1700766504" sldId="1464"/>
        </pc:sldMkLst>
        <pc:spChg chg="mod">
          <ac:chgData name="Dominik Buchegger" userId="4419538d-6150-464b-ac11-eb0323261855" providerId="ADAL" clId="{3A5385FA-2927-41A7-B50F-70EB4A945491}" dt="2023-03-27T11:46:10.271" v="1284" actId="20577"/>
          <ac:spMkLst>
            <pc:docMk/>
            <pc:sldMk cId="1700766504" sldId="1464"/>
            <ac:spMk id="2" creationId="{C36256A2-67B2-CA01-7417-6A9C17C6B307}"/>
          </ac:spMkLst>
        </pc:spChg>
      </pc:sldChg>
      <pc:sldChg chg="modSp mod">
        <pc:chgData name="Dominik Buchegger" userId="4419538d-6150-464b-ac11-eb0323261855" providerId="ADAL" clId="{3A5385FA-2927-41A7-B50F-70EB4A945491}" dt="2023-03-27T11:45:10.492" v="1274" actId="20577"/>
        <pc:sldMkLst>
          <pc:docMk/>
          <pc:sldMk cId="1961197189" sldId="1536"/>
        </pc:sldMkLst>
        <pc:spChg chg="mod">
          <ac:chgData name="Dominik Buchegger" userId="4419538d-6150-464b-ac11-eb0323261855" providerId="ADAL" clId="{3A5385FA-2927-41A7-B50F-70EB4A945491}" dt="2023-03-27T11:33:30.016" v="45" actId="13926"/>
          <ac:spMkLst>
            <pc:docMk/>
            <pc:sldMk cId="1961197189" sldId="1536"/>
            <ac:spMk id="2" creationId="{3DA0A8C0-B1E8-3F31-A07C-2F18EDEC2F6C}"/>
          </ac:spMkLst>
        </pc:spChg>
        <pc:spChg chg="mod">
          <ac:chgData name="Dominik Buchegger" userId="4419538d-6150-464b-ac11-eb0323261855" providerId="ADAL" clId="{3A5385FA-2927-41A7-B50F-70EB4A945491}" dt="2023-03-27T11:42:46.008" v="819" actId="20577"/>
          <ac:spMkLst>
            <pc:docMk/>
            <pc:sldMk cId="1961197189" sldId="1536"/>
            <ac:spMk id="3" creationId="{F036C38E-F14A-85CC-362E-9729B06BABDA}"/>
          </ac:spMkLst>
        </pc:spChg>
        <pc:spChg chg="mod">
          <ac:chgData name="Dominik Buchegger" userId="4419538d-6150-464b-ac11-eb0323261855" providerId="ADAL" clId="{3A5385FA-2927-41A7-B50F-70EB4A945491}" dt="2023-03-27T11:43:39.059" v="919" actId="20577"/>
          <ac:spMkLst>
            <pc:docMk/>
            <pc:sldMk cId="1961197189" sldId="1536"/>
            <ac:spMk id="4" creationId="{B64A5F54-A6A0-8266-1C5D-4A7FA80439F2}"/>
          </ac:spMkLst>
        </pc:spChg>
        <pc:spChg chg="mod">
          <ac:chgData name="Dominik Buchegger" userId="4419538d-6150-464b-ac11-eb0323261855" providerId="ADAL" clId="{3A5385FA-2927-41A7-B50F-70EB4A945491}" dt="2023-03-27T11:36:58.966" v="149" actId="20577"/>
          <ac:spMkLst>
            <pc:docMk/>
            <pc:sldMk cId="1961197189" sldId="1536"/>
            <ac:spMk id="7" creationId="{8546A905-FE63-2F1B-4705-512B212C2777}"/>
          </ac:spMkLst>
        </pc:spChg>
        <pc:spChg chg="mod">
          <ac:chgData name="Dominik Buchegger" userId="4419538d-6150-464b-ac11-eb0323261855" providerId="ADAL" clId="{3A5385FA-2927-41A7-B50F-70EB4A945491}" dt="2023-03-27T11:37:02.214" v="157" actId="20577"/>
          <ac:spMkLst>
            <pc:docMk/>
            <pc:sldMk cId="1961197189" sldId="1536"/>
            <ac:spMk id="8" creationId="{569F879F-462B-A60C-FE68-BB16A8BD73C8}"/>
          </ac:spMkLst>
        </pc:spChg>
        <pc:spChg chg="mod">
          <ac:chgData name="Dominik Buchegger" userId="4419538d-6150-464b-ac11-eb0323261855" providerId="ADAL" clId="{3A5385FA-2927-41A7-B50F-70EB4A945491}" dt="2023-03-27T11:45:10.492" v="1274" actId="20577"/>
          <ac:spMkLst>
            <pc:docMk/>
            <pc:sldMk cId="1961197189" sldId="1536"/>
            <ac:spMk id="9" creationId="{D1DDF268-1C02-C1C4-CB03-A0B2700D8D5C}"/>
          </ac:spMkLst>
        </pc:spChg>
      </pc:sldChg>
      <pc:sldChg chg="add del">
        <pc:chgData name="Dominik Buchegger" userId="4419538d-6150-464b-ac11-eb0323261855" providerId="ADAL" clId="{3A5385FA-2927-41A7-B50F-70EB4A945491}" dt="2023-03-27T11:29:21.090" v="3"/>
        <pc:sldMkLst>
          <pc:docMk/>
          <pc:sldMk cId="3597719166" sldId="1538"/>
        </pc:sldMkLst>
      </pc:sldChg>
      <pc:sldChg chg="addSp delSp modSp add del mod">
        <pc:chgData name="Dominik Buchegger" userId="4419538d-6150-464b-ac11-eb0323261855" providerId="ADAL" clId="{3A5385FA-2927-41A7-B50F-70EB4A945491}" dt="2023-03-27T14:07:33.480" v="4740" actId="11529"/>
        <pc:sldMkLst>
          <pc:docMk/>
          <pc:sldMk cId="3806684549" sldId="1539"/>
        </pc:sldMkLst>
        <pc:spChg chg="add del mod">
          <ac:chgData name="Dominik Buchegger" userId="4419538d-6150-464b-ac11-eb0323261855" providerId="ADAL" clId="{3A5385FA-2927-41A7-B50F-70EB4A945491}" dt="2023-03-27T14:07:33.480" v="4740" actId="11529"/>
          <ac:spMkLst>
            <pc:docMk/>
            <pc:sldMk cId="3806684549" sldId="1539"/>
            <ac:spMk id="5" creationId="{417A6533-5825-F745-D104-33ED711B3976}"/>
          </ac:spMkLst>
        </pc:spChg>
        <pc:spChg chg="add del mod">
          <ac:chgData name="Dominik Buchegger" userId="4419538d-6150-464b-ac11-eb0323261855" providerId="ADAL" clId="{3A5385FA-2927-41A7-B50F-70EB4A945491}" dt="2023-03-27T14:07:31.574" v="4735" actId="767"/>
          <ac:spMkLst>
            <pc:docMk/>
            <pc:sldMk cId="3806684549" sldId="1539"/>
            <ac:spMk id="6" creationId="{7CC0AC57-BA25-AD9B-4EAB-21E33D395720}"/>
          </ac:spMkLst>
        </pc:spChg>
      </pc:sldChg>
      <pc:sldChg chg="add del">
        <pc:chgData name="Dominik Buchegger" userId="4419538d-6150-464b-ac11-eb0323261855" providerId="ADAL" clId="{3A5385FA-2927-41A7-B50F-70EB4A945491}" dt="2023-03-27T11:29:21.090" v="3"/>
        <pc:sldMkLst>
          <pc:docMk/>
          <pc:sldMk cId="2369170133" sldId="1540"/>
        </pc:sldMkLst>
      </pc:sldChg>
      <pc:sldChg chg="add del">
        <pc:chgData name="Dominik Buchegger" userId="4419538d-6150-464b-ac11-eb0323261855" providerId="ADAL" clId="{3A5385FA-2927-41A7-B50F-70EB4A945491}" dt="2023-03-27T11:29:21.090" v="3"/>
        <pc:sldMkLst>
          <pc:docMk/>
          <pc:sldMk cId="1621850967" sldId="1541"/>
        </pc:sldMkLst>
      </pc:sldChg>
      <pc:sldChg chg="add del">
        <pc:chgData name="Dominik Buchegger" userId="4419538d-6150-464b-ac11-eb0323261855" providerId="ADAL" clId="{3A5385FA-2927-41A7-B50F-70EB4A945491}" dt="2023-03-27T11:29:21.090" v="3"/>
        <pc:sldMkLst>
          <pc:docMk/>
          <pc:sldMk cId="2438703611" sldId="1542"/>
        </pc:sldMkLst>
      </pc:sldChg>
      <pc:sldChg chg="add del">
        <pc:chgData name="Dominik Buchegger" userId="4419538d-6150-464b-ac11-eb0323261855" providerId="ADAL" clId="{3A5385FA-2927-41A7-B50F-70EB4A945491}" dt="2023-03-27T11:29:21.090" v="3"/>
        <pc:sldMkLst>
          <pc:docMk/>
          <pc:sldMk cId="419329577" sldId="1543"/>
        </pc:sldMkLst>
      </pc:sldChg>
      <pc:sldChg chg="add del">
        <pc:chgData name="Dominik Buchegger" userId="4419538d-6150-464b-ac11-eb0323261855" providerId="ADAL" clId="{3A5385FA-2927-41A7-B50F-70EB4A945491}" dt="2023-03-27T11:29:21.090" v="3"/>
        <pc:sldMkLst>
          <pc:docMk/>
          <pc:sldMk cId="4222879851" sldId="1544"/>
        </pc:sldMkLst>
      </pc:sldChg>
      <pc:sldChg chg="add">
        <pc:chgData name="Dominik Buchegger" userId="4419538d-6150-464b-ac11-eb0323261855" providerId="ADAL" clId="{3A5385FA-2927-41A7-B50F-70EB4A945491}" dt="2023-03-27T11:29:21.090" v="3"/>
        <pc:sldMkLst>
          <pc:docMk/>
          <pc:sldMk cId="2768367976" sldId="1545"/>
        </pc:sldMkLst>
      </pc:sldChg>
      <pc:sldChg chg="add">
        <pc:chgData name="Dominik Buchegger" userId="4419538d-6150-464b-ac11-eb0323261855" providerId="ADAL" clId="{3A5385FA-2927-41A7-B50F-70EB4A945491}" dt="2023-03-27T11:29:21.090" v="3"/>
        <pc:sldMkLst>
          <pc:docMk/>
          <pc:sldMk cId="1740970090" sldId="1546"/>
        </pc:sldMkLst>
      </pc:sldChg>
      <pc:sldChg chg="add">
        <pc:chgData name="Dominik Buchegger" userId="4419538d-6150-464b-ac11-eb0323261855" providerId="ADAL" clId="{3A5385FA-2927-41A7-B50F-70EB4A945491}" dt="2023-03-27T11:29:21.090" v="3"/>
        <pc:sldMkLst>
          <pc:docMk/>
          <pc:sldMk cId="1736325031" sldId="1547"/>
        </pc:sldMkLst>
      </pc:sldChg>
      <pc:sldChg chg="add">
        <pc:chgData name="Dominik Buchegger" userId="4419538d-6150-464b-ac11-eb0323261855" providerId="ADAL" clId="{3A5385FA-2927-41A7-B50F-70EB4A945491}" dt="2023-03-27T11:29:21.090" v="3"/>
        <pc:sldMkLst>
          <pc:docMk/>
          <pc:sldMk cId="43038557" sldId="1548"/>
        </pc:sldMkLst>
      </pc:sldChg>
      <pc:sldChg chg="modSp add mod">
        <pc:chgData name="Dominik Buchegger" userId="4419538d-6150-464b-ac11-eb0323261855" providerId="ADAL" clId="{3A5385FA-2927-41A7-B50F-70EB4A945491}" dt="2023-03-27T14:19:00.986" v="4834" actId="20577"/>
        <pc:sldMkLst>
          <pc:docMk/>
          <pc:sldMk cId="2745610101" sldId="1549"/>
        </pc:sldMkLst>
        <pc:spChg chg="mod">
          <ac:chgData name="Dominik Buchegger" userId="4419538d-6150-464b-ac11-eb0323261855" providerId="ADAL" clId="{3A5385FA-2927-41A7-B50F-70EB4A945491}" dt="2023-03-27T14:17:24.851" v="4785" actId="20577"/>
          <ac:spMkLst>
            <pc:docMk/>
            <pc:sldMk cId="2745610101" sldId="1549"/>
            <ac:spMk id="3" creationId="{966B1E45-49F0-A4EB-6659-C1DDEB74AA93}"/>
          </ac:spMkLst>
        </pc:spChg>
        <pc:spChg chg="mod">
          <ac:chgData name="Dominik Buchegger" userId="4419538d-6150-464b-ac11-eb0323261855" providerId="ADAL" clId="{3A5385FA-2927-41A7-B50F-70EB4A945491}" dt="2023-03-27T14:19:00.986" v="4834" actId="20577"/>
          <ac:spMkLst>
            <pc:docMk/>
            <pc:sldMk cId="2745610101" sldId="1549"/>
            <ac:spMk id="4" creationId="{F994C3DF-BBCB-15D0-C03D-6A2B1818E066}"/>
          </ac:spMkLst>
        </pc:spChg>
      </pc:sldChg>
      <pc:sldChg chg="modSp add mod">
        <pc:chgData name="Dominik Buchegger" userId="4419538d-6150-464b-ac11-eb0323261855" providerId="ADAL" clId="{3A5385FA-2927-41A7-B50F-70EB4A945491}" dt="2023-03-27T14:16:21.756" v="4743" actId="1076"/>
        <pc:sldMkLst>
          <pc:docMk/>
          <pc:sldMk cId="3563998885" sldId="1550"/>
        </pc:sldMkLst>
        <pc:spChg chg="mod">
          <ac:chgData name="Dominik Buchegger" userId="4419538d-6150-464b-ac11-eb0323261855" providerId="ADAL" clId="{3A5385FA-2927-41A7-B50F-70EB4A945491}" dt="2023-03-27T14:13:50.530" v="4742" actId="20577"/>
          <ac:spMkLst>
            <pc:docMk/>
            <pc:sldMk cId="3563998885" sldId="1550"/>
            <ac:spMk id="3" creationId="{D7658107-1FB5-276C-EB2E-D46D75E998CE}"/>
          </ac:spMkLst>
        </pc:spChg>
        <pc:picChg chg="mod">
          <ac:chgData name="Dominik Buchegger" userId="4419538d-6150-464b-ac11-eb0323261855" providerId="ADAL" clId="{3A5385FA-2927-41A7-B50F-70EB4A945491}" dt="2023-03-27T14:16:21.756" v="4743" actId="1076"/>
          <ac:picMkLst>
            <pc:docMk/>
            <pc:sldMk cId="3563998885" sldId="1550"/>
            <ac:picMk id="10" creationId="{F0B8278C-00E4-CBC8-8C4A-97E3B14AA466}"/>
          </ac:picMkLst>
        </pc:picChg>
      </pc:sldChg>
      <pc:sldChg chg="add">
        <pc:chgData name="Dominik Buchegger" userId="4419538d-6150-464b-ac11-eb0323261855" providerId="ADAL" clId="{3A5385FA-2927-41A7-B50F-70EB4A945491}" dt="2023-03-27T11:29:21.090" v="3"/>
        <pc:sldMkLst>
          <pc:docMk/>
          <pc:sldMk cId="3555160724" sldId="1551"/>
        </pc:sldMkLst>
      </pc:sldChg>
      <pc:sldChg chg="modSp new mod">
        <pc:chgData name="Dominik Buchegger" userId="4419538d-6150-464b-ac11-eb0323261855" providerId="ADAL" clId="{3A5385FA-2927-41A7-B50F-70EB4A945491}" dt="2023-03-27T11:45:47.144" v="1281" actId="13926"/>
        <pc:sldMkLst>
          <pc:docMk/>
          <pc:sldMk cId="2346118516" sldId="1552"/>
        </pc:sldMkLst>
        <pc:spChg chg="mod">
          <ac:chgData name="Dominik Buchegger" userId="4419538d-6150-464b-ac11-eb0323261855" providerId="ADAL" clId="{3A5385FA-2927-41A7-B50F-70EB4A945491}" dt="2023-03-27T11:45:47.144" v="1281" actId="13926"/>
          <ac:spMkLst>
            <pc:docMk/>
            <pc:sldMk cId="2346118516" sldId="1552"/>
            <ac:spMk id="2" creationId="{B136EB2E-E881-C9EB-B410-DC065172056F}"/>
          </ac:spMkLst>
        </pc:spChg>
      </pc:sldChg>
      <pc:sldChg chg="modSp new mod ord">
        <pc:chgData name="Dominik Buchegger" userId="4419538d-6150-464b-ac11-eb0323261855" providerId="ADAL" clId="{3A5385FA-2927-41A7-B50F-70EB4A945491}" dt="2023-03-27T14:04:34.643" v="4695"/>
        <pc:sldMkLst>
          <pc:docMk/>
          <pc:sldMk cId="1138554923" sldId="1553"/>
        </pc:sldMkLst>
        <pc:spChg chg="mod">
          <ac:chgData name="Dominik Buchegger" userId="4419538d-6150-464b-ac11-eb0323261855" providerId="ADAL" clId="{3A5385FA-2927-41A7-B50F-70EB4A945491}" dt="2023-03-27T14:04:30.161" v="4693" actId="20577"/>
          <ac:spMkLst>
            <pc:docMk/>
            <pc:sldMk cId="1138554923" sldId="1553"/>
            <ac:spMk id="2" creationId="{F25B7AA5-AD67-1B4E-E9E8-673B7F2B3A67}"/>
          </ac:spMkLst>
        </pc:spChg>
      </pc:sldChg>
      <pc:sldChg chg="addSp delSp modSp add mod modClrScheme chgLayout">
        <pc:chgData name="Dominik Buchegger" userId="4419538d-6150-464b-ac11-eb0323261855" providerId="ADAL" clId="{3A5385FA-2927-41A7-B50F-70EB4A945491}" dt="2023-03-27T13:57:55.546" v="4163" actId="1076"/>
        <pc:sldMkLst>
          <pc:docMk/>
          <pc:sldMk cId="3200463830" sldId="1554"/>
        </pc:sldMkLst>
        <pc:spChg chg="mod ord">
          <ac:chgData name="Dominik Buchegger" userId="4419538d-6150-464b-ac11-eb0323261855" providerId="ADAL" clId="{3A5385FA-2927-41A7-B50F-70EB4A945491}" dt="2023-03-27T13:31:55.175" v="1676" actId="700"/>
          <ac:spMkLst>
            <pc:docMk/>
            <pc:sldMk cId="3200463830" sldId="1554"/>
            <ac:spMk id="2" creationId="{F25B7AA5-AD67-1B4E-E9E8-673B7F2B3A67}"/>
          </ac:spMkLst>
        </pc:spChg>
        <pc:spChg chg="add del mod ord">
          <ac:chgData name="Dominik Buchegger" userId="4419538d-6150-464b-ac11-eb0323261855" providerId="ADAL" clId="{3A5385FA-2927-41A7-B50F-70EB4A945491}" dt="2023-03-27T13:31:55.175" v="1676" actId="700"/>
          <ac:spMkLst>
            <pc:docMk/>
            <pc:sldMk cId="3200463830" sldId="1554"/>
            <ac:spMk id="3" creationId="{7200AB28-37E6-C58A-6A0C-626DE7F04E04}"/>
          </ac:spMkLst>
        </pc:spChg>
        <pc:spChg chg="mod ord">
          <ac:chgData name="Dominik Buchegger" userId="4419538d-6150-464b-ac11-eb0323261855" providerId="ADAL" clId="{3A5385FA-2927-41A7-B50F-70EB4A945491}" dt="2023-03-27T13:31:55.175" v="1676" actId="700"/>
          <ac:spMkLst>
            <pc:docMk/>
            <pc:sldMk cId="3200463830" sldId="1554"/>
            <ac:spMk id="4" creationId="{1EEC92A0-28FD-493E-6FC4-E2068690FEEB}"/>
          </ac:spMkLst>
        </pc:spChg>
        <pc:spChg chg="del mod ord">
          <ac:chgData name="Dominik Buchegger" userId="4419538d-6150-464b-ac11-eb0323261855" providerId="ADAL" clId="{3A5385FA-2927-41A7-B50F-70EB4A945491}" dt="2023-03-27T13:31:55.175" v="1676" actId="700"/>
          <ac:spMkLst>
            <pc:docMk/>
            <pc:sldMk cId="3200463830" sldId="1554"/>
            <ac:spMk id="5" creationId="{78D9EC6E-10EC-0B45-BE80-0BFEEEBF50E9}"/>
          </ac:spMkLst>
        </pc:spChg>
        <pc:spChg chg="del">
          <ac:chgData name="Dominik Buchegger" userId="4419538d-6150-464b-ac11-eb0323261855" providerId="ADAL" clId="{3A5385FA-2927-41A7-B50F-70EB4A945491}" dt="2023-03-27T13:31:55.175" v="1676" actId="700"/>
          <ac:spMkLst>
            <pc:docMk/>
            <pc:sldMk cId="3200463830" sldId="1554"/>
            <ac:spMk id="6" creationId="{347AE98E-C40A-2C4A-C51C-ED0F6062C144}"/>
          </ac:spMkLst>
        </pc:spChg>
        <pc:spChg chg="del">
          <ac:chgData name="Dominik Buchegger" userId="4419538d-6150-464b-ac11-eb0323261855" providerId="ADAL" clId="{3A5385FA-2927-41A7-B50F-70EB4A945491}" dt="2023-03-27T13:31:55.175" v="1676" actId="700"/>
          <ac:spMkLst>
            <pc:docMk/>
            <pc:sldMk cId="3200463830" sldId="1554"/>
            <ac:spMk id="7" creationId="{48255315-140E-7610-7E00-B17266EFBD05}"/>
          </ac:spMkLst>
        </pc:spChg>
        <pc:spChg chg="add del mod">
          <ac:chgData name="Dominik Buchegger" userId="4419538d-6150-464b-ac11-eb0323261855" providerId="ADAL" clId="{3A5385FA-2927-41A7-B50F-70EB4A945491}" dt="2023-03-27T13:21:20.842" v="1494" actId="1076"/>
          <ac:spMkLst>
            <pc:docMk/>
            <pc:sldMk cId="3200463830" sldId="1554"/>
            <ac:spMk id="15" creationId="{2D14ECEC-FB7A-634A-9DA9-D84202DABF4C}"/>
          </ac:spMkLst>
        </pc:spChg>
        <pc:spChg chg="add mod">
          <ac:chgData name="Dominik Buchegger" userId="4419538d-6150-464b-ac11-eb0323261855" providerId="ADAL" clId="{3A5385FA-2927-41A7-B50F-70EB4A945491}" dt="2023-03-27T13:32:14.800" v="1679" actId="1076"/>
          <ac:spMkLst>
            <pc:docMk/>
            <pc:sldMk cId="3200463830" sldId="1554"/>
            <ac:spMk id="19" creationId="{25D9B379-0D2E-942C-23A5-215EC3922DE0}"/>
          </ac:spMkLst>
        </pc:spChg>
        <pc:spChg chg="add mod">
          <ac:chgData name="Dominik Buchegger" userId="4419538d-6150-464b-ac11-eb0323261855" providerId="ADAL" clId="{3A5385FA-2927-41A7-B50F-70EB4A945491}" dt="2023-03-27T13:32:23.920" v="1680" actId="1076"/>
          <ac:spMkLst>
            <pc:docMk/>
            <pc:sldMk cId="3200463830" sldId="1554"/>
            <ac:spMk id="20" creationId="{E6BBB3EF-6EB1-D350-5E2E-C9ACFCD1C0EF}"/>
          </ac:spMkLst>
        </pc:spChg>
        <pc:spChg chg="add mod">
          <ac:chgData name="Dominik Buchegger" userId="4419538d-6150-464b-ac11-eb0323261855" providerId="ADAL" clId="{3A5385FA-2927-41A7-B50F-70EB4A945491}" dt="2023-03-27T13:32:08.939" v="1678" actId="1076"/>
          <ac:spMkLst>
            <pc:docMk/>
            <pc:sldMk cId="3200463830" sldId="1554"/>
            <ac:spMk id="21" creationId="{305BE22B-96BB-8FDF-3542-EBF39F018E5C}"/>
          </ac:spMkLst>
        </pc:spChg>
        <pc:spChg chg="add mod">
          <ac:chgData name="Dominik Buchegger" userId="4419538d-6150-464b-ac11-eb0323261855" providerId="ADAL" clId="{3A5385FA-2927-41A7-B50F-70EB4A945491}" dt="2023-03-27T13:32:03.565" v="1677" actId="1076"/>
          <ac:spMkLst>
            <pc:docMk/>
            <pc:sldMk cId="3200463830" sldId="1554"/>
            <ac:spMk id="22" creationId="{94593E11-990B-4652-D466-CF833FF6383B}"/>
          </ac:spMkLst>
        </pc:spChg>
        <pc:spChg chg="add mod ord">
          <ac:chgData name="Dominik Buchegger" userId="4419538d-6150-464b-ac11-eb0323261855" providerId="ADAL" clId="{3A5385FA-2927-41A7-B50F-70EB4A945491}" dt="2023-03-27T13:31:55.175" v="1676" actId="700"/>
          <ac:spMkLst>
            <pc:docMk/>
            <pc:sldMk cId="3200463830" sldId="1554"/>
            <ac:spMk id="23" creationId="{AC9183DB-6727-D14C-BD43-1BD2F0559012}"/>
          </ac:spMkLst>
        </pc:spChg>
        <pc:spChg chg="add mod ord">
          <ac:chgData name="Dominik Buchegger" userId="4419538d-6150-464b-ac11-eb0323261855" providerId="ADAL" clId="{3A5385FA-2927-41A7-B50F-70EB4A945491}" dt="2023-03-27T13:31:55.175" v="1676" actId="700"/>
          <ac:spMkLst>
            <pc:docMk/>
            <pc:sldMk cId="3200463830" sldId="1554"/>
            <ac:spMk id="24" creationId="{3AD680B8-D3C5-1D1D-A269-814286E74B55}"/>
          </ac:spMkLst>
        </pc:spChg>
        <pc:spChg chg="add del mod">
          <ac:chgData name="Dominik Buchegger" userId="4419538d-6150-464b-ac11-eb0323261855" providerId="ADAL" clId="{3A5385FA-2927-41A7-B50F-70EB4A945491}" dt="2023-03-27T13:57:48.100" v="4161" actId="21"/>
          <ac:spMkLst>
            <pc:docMk/>
            <pc:sldMk cId="3200463830" sldId="1554"/>
            <ac:spMk id="29" creationId="{DC880925-684B-264F-FFF5-3F504672FB0A}"/>
          </ac:spMkLst>
        </pc:spChg>
        <pc:spChg chg="add mod">
          <ac:chgData name="Dominik Buchegger" userId="4419538d-6150-464b-ac11-eb0323261855" providerId="ADAL" clId="{3A5385FA-2927-41A7-B50F-70EB4A945491}" dt="2023-03-27T13:57:55.546" v="4163" actId="1076"/>
          <ac:spMkLst>
            <pc:docMk/>
            <pc:sldMk cId="3200463830" sldId="1554"/>
            <ac:spMk id="32" creationId="{740FEB54-6F70-0A22-0837-7F35E962D489}"/>
          </ac:spMkLst>
        </pc:spChg>
        <pc:picChg chg="add del mod ord">
          <ac:chgData name="Dominik Buchegger" userId="4419538d-6150-464b-ac11-eb0323261855" providerId="ADAL" clId="{3A5385FA-2927-41A7-B50F-70EB4A945491}" dt="2023-03-27T13:18:36.845" v="1342" actId="22"/>
          <ac:picMkLst>
            <pc:docMk/>
            <pc:sldMk cId="3200463830" sldId="1554"/>
            <ac:picMk id="9" creationId="{1BE85994-6386-25DB-990E-21DCFA5A0A07}"/>
          </ac:picMkLst>
        </pc:picChg>
        <pc:picChg chg="add del mod">
          <ac:chgData name="Dominik Buchegger" userId="4419538d-6150-464b-ac11-eb0323261855" providerId="ADAL" clId="{3A5385FA-2927-41A7-B50F-70EB4A945491}" dt="2023-03-27T13:26:43.743" v="1505" actId="478"/>
          <ac:picMkLst>
            <pc:docMk/>
            <pc:sldMk cId="3200463830" sldId="1554"/>
            <ac:picMk id="11" creationId="{F95B14A9-DCDB-0FA4-B5A2-CBE000813C6D}"/>
          </ac:picMkLst>
        </pc:picChg>
        <pc:picChg chg="add mod">
          <ac:chgData name="Dominik Buchegger" userId="4419538d-6150-464b-ac11-eb0323261855" providerId="ADAL" clId="{3A5385FA-2927-41A7-B50F-70EB4A945491}" dt="2023-03-27T13:21:27.533" v="1499" actId="1035"/>
          <ac:picMkLst>
            <pc:docMk/>
            <pc:sldMk cId="3200463830" sldId="1554"/>
            <ac:picMk id="13" creationId="{50E8CB9B-C4D9-3442-2807-317CC3BCA270}"/>
          </ac:picMkLst>
        </pc:picChg>
        <pc:picChg chg="add del mod">
          <ac:chgData name="Dominik Buchegger" userId="4419538d-6150-464b-ac11-eb0323261855" providerId="ADAL" clId="{3A5385FA-2927-41A7-B50F-70EB4A945491}" dt="2023-03-27T13:20:03.762" v="1358" actId="478"/>
          <ac:picMkLst>
            <pc:docMk/>
            <pc:sldMk cId="3200463830" sldId="1554"/>
            <ac:picMk id="14" creationId="{78198002-F213-F690-F83E-355B635BEEF2}"/>
          </ac:picMkLst>
        </pc:picChg>
        <pc:picChg chg="add del mod modCrop">
          <ac:chgData name="Dominik Buchegger" userId="4419538d-6150-464b-ac11-eb0323261855" providerId="ADAL" clId="{3A5385FA-2927-41A7-B50F-70EB4A945491}" dt="2023-03-27T13:28:22.369" v="1555" actId="478"/>
          <ac:picMkLst>
            <pc:docMk/>
            <pc:sldMk cId="3200463830" sldId="1554"/>
            <ac:picMk id="16" creationId="{15E6029B-34B5-5814-6F22-A235E15FB930}"/>
          </ac:picMkLst>
        </pc:picChg>
        <pc:picChg chg="add mod modCrop">
          <ac:chgData name="Dominik Buchegger" userId="4419538d-6150-464b-ac11-eb0323261855" providerId="ADAL" clId="{3A5385FA-2927-41A7-B50F-70EB4A945491}" dt="2023-03-27T13:32:03.565" v="1677" actId="1076"/>
          <ac:picMkLst>
            <pc:docMk/>
            <pc:sldMk cId="3200463830" sldId="1554"/>
            <ac:picMk id="18" creationId="{5BFC3DED-D966-A2B9-2D0C-C448DE9FDA92}"/>
          </ac:picMkLst>
        </pc:picChg>
        <pc:picChg chg="add del">
          <ac:chgData name="Dominik Buchegger" userId="4419538d-6150-464b-ac11-eb0323261855" providerId="ADAL" clId="{3A5385FA-2927-41A7-B50F-70EB4A945491}" dt="2023-03-27T13:56:17.133" v="4103" actId="22"/>
          <ac:picMkLst>
            <pc:docMk/>
            <pc:sldMk cId="3200463830" sldId="1554"/>
            <ac:picMk id="26" creationId="{36D86A0B-A4B0-E7B6-ABDB-A6381B45FA5B}"/>
          </ac:picMkLst>
        </pc:picChg>
        <pc:picChg chg="add mod">
          <ac:chgData name="Dominik Buchegger" userId="4419538d-6150-464b-ac11-eb0323261855" providerId="ADAL" clId="{3A5385FA-2927-41A7-B50F-70EB4A945491}" dt="2023-03-27T13:57:45.114" v="4159" actId="1076"/>
          <ac:picMkLst>
            <pc:docMk/>
            <pc:sldMk cId="3200463830" sldId="1554"/>
            <ac:picMk id="28" creationId="{707AA842-5CB1-0231-D474-31B7482CFB19}"/>
          </ac:picMkLst>
        </pc:picChg>
        <pc:picChg chg="add mod">
          <ac:chgData name="Dominik Buchegger" userId="4419538d-6150-464b-ac11-eb0323261855" providerId="ADAL" clId="{3A5385FA-2927-41A7-B50F-70EB4A945491}" dt="2023-03-27T13:57:37.512" v="4156" actId="1076"/>
          <ac:picMkLst>
            <pc:docMk/>
            <pc:sldMk cId="3200463830" sldId="1554"/>
            <ac:picMk id="31" creationId="{CAB7143A-4830-6C3C-7F81-BFCCDA5E4E11}"/>
          </ac:picMkLst>
        </pc:picChg>
      </pc:sldChg>
      <pc:sldChg chg="addSp delSp new del mod">
        <pc:chgData name="Dominik Buchegger" userId="4419538d-6150-464b-ac11-eb0323261855" providerId="ADAL" clId="{3A5385FA-2927-41A7-B50F-70EB4A945491}" dt="2023-03-27T14:02:24.524" v="4679" actId="47"/>
        <pc:sldMkLst>
          <pc:docMk/>
          <pc:sldMk cId="847386210" sldId="1555"/>
        </pc:sldMkLst>
        <pc:spChg chg="add del">
          <ac:chgData name="Dominik Buchegger" userId="4419538d-6150-464b-ac11-eb0323261855" providerId="ADAL" clId="{3A5385FA-2927-41A7-B50F-70EB4A945491}" dt="2023-03-27T13:27:20.150" v="1510" actId="21"/>
          <ac:spMkLst>
            <pc:docMk/>
            <pc:sldMk cId="847386210" sldId="1555"/>
            <ac:spMk id="5" creationId="{D65AEE20-E46F-867C-4CB8-E727F8B30B72}"/>
          </ac:spMkLst>
        </pc:spChg>
      </pc:sldChg>
      <pc:sldChg chg="addSp delSp modSp add mod">
        <pc:chgData name="Dominik Buchegger" userId="4419538d-6150-464b-ac11-eb0323261855" providerId="ADAL" clId="{3A5385FA-2927-41A7-B50F-70EB4A945491}" dt="2023-03-27T14:02:18.981" v="4678" actId="1037"/>
        <pc:sldMkLst>
          <pc:docMk/>
          <pc:sldMk cId="1010709420" sldId="1556"/>
        </pc:sldMkLst>
        <pc:spChg chg="mod">
          <ac:chgData name="Dominik Buchegger" userId="4419538d-6150-464b-ac11-eb0323261855" providerId="ADAL" clId="{3A5385FA-2927-41A7-B50F-70EB4A945491}" dt="2023-03-27T13:46:08.282" v="3274" actId="6549"/>
          <ac:spMkLst>
            <pc:docMk/>
            <pc:sldMk cId="1010709420" sldId="1556"/>
            <ac:spMk id="3" creationId="{7200AB28-37E6-C58A-6A0C-626DE7F04E04}"/>
          </ac:spMkLst>
        </pc:spChg>
        <pc:spChg chg="mod">
          <ac:chgData name="Dominik Buchegger" userId="4419538d-6150-464b-ac11-eb0323261855" providerId="ADAL" clId="{3A5385FA-2927-41A7-B50F-70EB4A945491}" dt="2023-03-27T13:54:27.458" v="4097" actId="20577"/>
          <ac:spMkLst>
            <pc:docMk/>
            <pc:sldMk cId="1010709420" sldId="1556"/>
            <ac:spMk id="6" creationId="{347AE98E-C40A-2C4A-C51C-ED0F6062C144}"/>
          </ac:spMkLst>
        </pc:spChg>
        <pc:spChg chg="add mod">
          <ac:chgData name="Dominik Buchegger" userId="4419538d-6150-464b-ac11-eb0323261855" providerId="ADAL" clId="{3A5385FA-2927-41A7-B50F-70EB4A945491}" dt="2023-03-27T13:55:04.544" v="4101" actId="20577"/>
          <ac:spMkLst>
            <pc:docMk/>
            <pc:sldMk cId="1010709420" sldId="1556"/>
            <ac:spMk id="8" creationId="{97E189DF-7CEA-402E-F94F-EBD889DB6B43}"/>
          </ac:spMkLst>
        </pc:spChg>
        <pc:spChg chg="add del mod">
          <ac:chgData name="Dominik Buchegger" userId="4419538d-6150-464b-ac11-eb0323261855" providerId="ADAL" clId="{3A5385FA-2927-41A7-B50F-70EB4A945491}" dt="2023-03-27T13:58:13.095" v="4167"/>
          <ac:spMkLst>
            <pc:docMk/>
            <pc:sldMk cId="1010709420" sldId="1556"/>
            <ac:spMk id="9" creationId="{0B03C8D0-EBCF-48A9-E656-1C57335B5E2B}"/>
          </ac:spMkLst>
        </pc:spChg>
        <pc:spChg chg="add mod">
          <ac:chgData name="Dominik Buchegger" userId="4419538d-6150-464b-ac11-eb0323261855" providerId="ADAL" clId="{3A5385FA-2927-41A7-B50F-70EB4A945491}" dt="2023-03-27T14:00:29.413" v="4365" actId="1076"/>
          <ac:spMkLst>
            <pc:docMk/>
            <pc:sldMk cId="1010709420" sldId="1556"/>
            <ac:spMk id="10" creationId="{628828DB-531D-F991-C229-A549761D9E5B}"/>
          </ac:spMkLst>
        </pc:spChg>
        <pc:spChg chg="add del mod">
          <ac:chgData name="Dominik Buchegger" userId="4419538d-6150-464b-ac11-eb0323261855" providerId="ADAL" clId="{3A5385FA-2927-41A7-B50F-70EB4A945491}" dt="2023-03-27T14:02:18.981" v="4678" actId="1037"/>
          <ac:spMkLst>
            <pc:docMk/>
            <pc:sldMk cId="1010709420" sldId="1556"/>
            <ac:spMk id="15" creationId="{2D14ECEC-FB7A-634A-9DA9-D84202DABF4C}"/>
          </ac:spMkLst>
        </pc:spChg>
        <pc:spChg chg="mod">
          <ac:chgData name="Dominik Buchegger" userId="4419538d-6150-464b-ac11-eb0323261855" providerId="ADAL" clId="{3A5385FA-2927-41A7-B50F-70EB4A945491}" dt="2023-03-27T13:45:12.800" v="3221" actId="1076"/>
          <ac:spMkLst>
            <pc:docMk/>
            <pc:sldMk cId="1010709420" sldId="1556"/>
            <ac:spMk id="19" creationId="{25D9B379-0D2E-942C-23A5-215EC3922DE0}"/>
          </ac:spMkLst>
        </pc:spChg>
        <pc:spChg chg="mod">
          <ac:chgData name="Dominik Buchegger" userId="4419538d-6150-464b-ac11-eb0323261855" providerId="ADAL" clId="{3A5385FA-2927-41A7-B50F-70EB4A945491}" dt="2023-03-27T13:45:12.800" v="3221" actId="1076"/>
          <ac:spMkLst>
            <pc:docMk/>
            <pc:sldMk cId="1010709420" sldId="1556"/>
            <ac:spMk id="20" creationId="{E6BBB3EF-6EB1-D350-5E2E-C9ACFCD1C0EF}"/>
          </ac:spMkLst>
        </pc:spChg>
        <pc:spChg chg="mod">
          <ac:chgData name="Dominik Buchegger" userId="4419538d-6150-464b-ac11-eb0323261855" providerId="ADAL" clId="{3A5385FA-2927-41A7-B50F-70EB4A945491}" dt="2023-03-27T13:45:12.800" v="3221" actId="1076"/>
          <ac:spMkLst>
            <pc:docMk/>
            <pc:sldMk cId="1010709420" sldId="1556"/>
            <ac:spMk id="21" creationId="{305BE22B-96BB-8FDF-3542-EBF39F018E5C}"/>
          </ac:spMkLst>
        </pc:spChg>
        <pc:spChg chg="mod">
          <ac:chgData name="Dominik Buchegger" userId="4419538d-6150-464b-ac11-eb0323261855" providerId="ADAL" clId="{3A5385FA-2927-41A7-B50F-70EB4A945491}" dt="2023-03-27T13:45:12.800" v="3221" actId="1076"/>
          <ac:spMkLst>
            <pc:docMk/>
            <pc:sldMk cId="1010709420" sldId="1556"/>
            <ac:spMk id="22" creationId="{94593E11-990B-4652-D466-CF833FF6383B}"/>
          </ac:spMkLst>
        </pc:spChg>
        <pc:picChg chg="del">
          <ac:chgData name="Dominik Buchegger" userId="4419538d-6150-464b-ac11-eb0323261855" providerId="ADAL" clId="{3A5385FA-2927-41A7-B50F-70EB4A945491}" dt="2023-03-27T13:58:09.084" v="4164" actId="478"/>
          <ac:picMkLst>
            <pc:docMk/>
            <pc:sldMk cId="1010709420" sldId="1556"/>
            <ac:picMk id="13" creationId="{50E8CB9B-C4D9-3442-2807-317CC3BCA270}"/>
          </ac:picMkLst>
        </pc:picChg>
        <pc:picChg chg="del">
          <ac:chgData name="Dominik Buchegger" userId="4419538d-6150-464b-ac11-eb0323261855" providerId="ADAL" clId="{3A5385FA-2927-41A7-B50F-70EB4A945491}" dt="2023-03-27T13:32:27.966" v="1681" actId="478"/>
          <ac:picMkLst>
            <pc:docMk/>
            <pc:sldMk cId="1010709420" sldId="1556"/>
            <ac:picMk id="18" creationId="{5BFC3DED-D966-A2B9-2D0C-C448DE9FDA92}"/>
          </ac:picMkLst>
        </pc:picChg>
      </pc:sldChg>
    </pc:docChg>
  </pc:docChgLst>
  <pc:docChgLst>
    <pc:chgData name="Dominik Buchegger" userId="4419538d-6150-464b-ac11-eb0323261855" providerId="ADAL" clId="{18618F49-CB4F-4F75-B698-CED18DF91205}"/>
    <pc:docChg chg="undo redo custSel addSld delSld modSld sldOrd">
      <pc:chgData name="Dominik Buchegger" userId="4419538d-6150-464b-ac11-eb0323261855" providerId="ADAL" clId="{18618F49-CB4F-4F75-B698-CED18DF91205}" dt="2023-03-30T18:36:43.737" v="6875" actId="20577"/>
      <pc:docMkLst>
        <pc:docMk/>
      </pc:docMkLst>
      <pc:sldChg chg="modSp mod">
        <pc:chgData name="Dominik Buchegger" userId="4419538d-6150-464b-ac11-eb0323261855" providerId="ADAL" clId="{18618F49-CB4F-4F75-B698-CED18DF91205}" dt="2023-03-30T18:26:55.182" v="6836" actId="207"/>
        <pc:sldMkLst>
          <pc:docMk/>
          <pc:sldMk cId="1987410233" sldId="1534"/>
        </pc:sldMkLst>
        <pc:spChg chg="mod">
          <ac:chgData name="Dominik Buchegger" userId="4419538d-6150-464b-ac11-eb0323261855" providerId="ADAL" clId="{18618F49-CB4F-4F75-B698-CED18DF91205}" dt="2023-03-30T18:26:07.007" v="6830" actId="207"/>
          <ac:spMkLst>
            <pc:docMk/>
            <pc:sldMk cId="1987410233" sldId="1534"/>
            <ac:spMk id="9" creationId="{29596F6B-767B-0B7C-B4C3-62792847DDD0}"/>
          </ac:spMkLst>
        </pc:spChg>
        <pc:spChg chg="mod">
          <ac:chgData name="Dominik Buchegger" userId="4419538d-6150-464b-ac11-eb0323261855" providerId="ADAL" clId="{18618F49-CB4F-4F75-B698-CED18DF91205}" dt="2023-03-30T18:26:55.182" v="6836" actId="207"/>
          <ac:spMkLst>
            <pc:docMk/>
            <pc:sldMk cId="1987410233" sldId="1534"/>
            <ac:spMk id="13" creationId="{B68DE289-F23A-7878-EFFE-997DBBA4E356}"/>
          </ac:spMkLst>
        </pc:spChg>
      </pc:sldChg>
      <pc:sldChg chg="modSp mod">
        <pc:chgData name="Dominik Buchegger" userId="4419538d-6150-464b-ac11-eb0323261855" providerId="ADAL" clId="{18618F49-CB4F-4F75-B698-CED18DF91205}" dt="2023-03-30T18:27:38.064" v="6843" actId="1076"/>
        <pc:sldMkLst>
          <pc:docMk/>
          <pc:sldMk cId="1281915614" sldId="1535"/>
        </pc:sldMkLst>
        <pc:spChg chg="mod">
          <ac:chgData name="Dominik Buchegger" userId="4419538d-6150-464b-ac11-eb0323261855" providerId="ADAL" clId="{18618F49-CB4F-4F75-B698-CED18DF91205}" dt="2023-03-30T18:26:15.217" v="6831" actId="207"/>
          <ac:spMkLst>
            <pc:docMk/>
            <pc:sldMk cId="1281915614" sldId="1535"/>
            <ac:spMk id="9" creationId="{29596F6B-767B-0B7C-B4C3-62792847DDD0}"/>
          </ac:spMkLst>
        </pc:spChg>
        <pc:spChg chg="mod">
          <ac:chgData name="Dominik Buchegger" userId="4419538d-6150-464b-ac11-eb0323261855" providerId="ADAL" clId="{18618F49-CB4F-4F75-B698-CED18DF91205}" dt="2023-03-30T18:26:29.484" v="6832" actId="207"/>
          <ac:spMkLst>
            <pc:docMk/>
            <pc:sldMk cId="1281915614" sldId="1535"/>
            <ac:spMk id="10" creationId="{F5FB8E51-CCDD-664A-3148-19850B774843}"/>
          </ac:spMkLst>
        </pc:spChg>
        <pc:spChg chg="mod">
          <ac:chgData name="Dominik Buchegger" userId="4419538d-6150-464b-ac11-eb0323261855" providerId="ADAL" clId="{18618F49-CB4F-4F75-B698-CED18DF91205}" dt="2023-03-30T18:27:22.436" v="6841" actId="1076"/>
          <ac:spMkLst>
            <pc:docMk/>
            <pc:sldMk cId="1281915614" sldId="1535"/>
            <ac:spMk id="13" creationId="{B68DE289-F23A-7878-EFFE-997DBBA4E356}"/>
          </ac:spMkLst>
        </pc:spChg>
        <pc:spChg chg="mod">
          <ac:chgData name="Dominik Buchegger" userId="4419538d-6150-464b-ac11-eb0323261855" providerId="ADAL" clId="{18618F49-CB4F-4F75-B698-CED18DF91205}" dt="2023-03-30T18:27:38.064" v="6843" actId="1076"/>
          <ac:spMkLst>
            <pc:docMk/>
            <pc:sldMk cId="1281915614" sldId="1535"/>
            <ac:spMk id="14" creationId="{734780B2-F44B-63A7-00D9-686ACD7BE1C4}"/>
          </ac:spMkLst>
        </pc:spChg>
      </pc:sldChg>
      <pc:sldChg chg="modSp mod">
        <pc:chgData name="Dominik Buchegger" userId="4419538d-6150-464b-ac11-eb0323261855" providerId="ADAL" clId="{18618F49-CB4F-4F75-B698-CED18DF91205}" dt="2023-03-30T18:27:48.288" v="6845" actId="207"/>
        <pc:sldMkLst>
          <pc:docMk/>
          <pc:sldMk cId="1961197189" sldId="1536"/>
        </pc:sldMkLst>
        <pc:spChg chg="mod">
          <ac:chgData name="Dominik Buchegger" userId="4419538d-6150-464b-ac11-eb0323261855" providerId="ADAL" clId="{18618F49-CB4F-4F75-B698-CED18DF91205}" dt="2023-03-30T18:27:45.661" v="6844" actId="207"/>
          <ac:spMkLst>
            <pc:docMk/>
            <pc:sldMk cId="1961197189" sldId="1536"/>
            <ac:spMk id="3" creationId="{F036C38E-F14A-85CC-362E-9729B06BABDA}"/>
          </ac:spMkLst>
        </pc:spChg>
        <pc:spChg chg="mod">
          <ac:chgData name="Dominik Buchegger" userId="4419538d-6150-464b-ac11-eb0323261855" providerId="ADAL" clId="{18618F49-CB4F-4F75-B698-CED18DF91205}" dt="2023-03-30T18:27:48.288" v="6845" actId="207"/>
          <ac:spMkLst>
            <pc:docMk/>
            <pc:sldMk cId="1961197189" sldId="1536"/>
            <ac:spMk id="4" creationId="{B64A5F54-A6A0-8266-1C5D-4A7FA80439F2}"/>
          </ac:spMkLst>
        </pc:spChg>
      </pc:sldChg>
      <pc:sldChg chg="addSp modSp mod">
        <pc:chgData name="Dominik Buchegger" userId="4419538d-6150-464b-ac11-eb0323261855" providerId="ADAL" clId="{18618F49-CB4F-4F75-B698-CED18DF91205}" dt="2023-03-28T11:50:51.369" v="6312" actId="113"/>
        <pc:sldMkLst>
          <pc:docMk/>
          <pc:sldMk cId="3597719166" sldId="1538"/>
        </pc:sldMkLst>
        <pc:spChg chg="add mod">
          <ac:chgData name="Dominik Buchegger" userId="4419538d-6150-464b-ac11-eb0323261855" providerId="ADAL" clId="{18618F49-CB4F-4F75-B698-CED18DF91205}" dt="2023-03-28T11:07:21.689" v="5571" actId="207"/>
          <ac:spMkLst>
            <pc:docMk/>
            <pc:sldMk cId="3597719166" sldId="1538"/>
            <ac:spMk id="3" creationId="{4BC06BBD-CB5A-F475-C6DE-757F0E61AEA5}"/>
          </ac:spMkLst>
        </pc:spChg>
        <pc:spChg chg="add mod">
          <ac:chgData name="Dominik Buchegger" userId="4419538d-6150-464b-ac11-eb0323261855" providerId="ADAL" clId="{18618F49-CB4F-4F75-B698-CED18DF91205}" dt="2023-03-28T11:07:24.815" v="5572" actId="207"/>
          <ac:spMkLst>
            <pc:docMk/>
            <pc:sldMk cId="3597719166" sldId="1538"/>
            <ac:spMk id="4" creationId="{93CF8C79-5762-0572-A1EF-6BFC451448EE}"/>
          </ac:spMkLst>
        </pc:spChg>
        <pc:spChg chg="mod">
          <ac:chgData name="Dominik Buchegger" userId="4419538d-6150-464b-ac11-eb0323261855" providerId="ADAL" clId="{18618F49-CB4F-4F75-B698-CED18DF91205}" dt="2023-03-28T11:50:51.369" v="6312" actId="113"/>
          <ac:spMkLst>
            <pc:docMk/>
            <pc:sldMk cId="3597719166" sldId="1538"/>
            <ac:spMk id="15" creationId="{B7D5B10C-CDD1-D8B6-D19B-C2B8C53F618E}"/>
          </ac:spMkLst>
        </pc:spChg>
        <pc:picChg chg="mod">
          <ac:chgData name="Dominik Buchegger" userId="4419538d-6150-464b-ac11-eb0323261855" providerId="ADAL" clId="{18618F49-CB4F-4F75-B698-CED18DF91205}" dt="2023-03-28T11:06:51.958" v="5565" actId="1076"/>
          <ac:picMkLst>
            <pc:docMk/>
            <pc:sldMk cId="3597719166" sldId="1538"/>
            <ac:picMk id="17" creationId="{91F075FB-2D1B-5320-4EC7-F7596E976911}"/>
          </ac:picMkLst>
        </pc:picChg>
      </pc:sldChg>
      <pc:sldChg chg="addSp delSp modSp mod">
        <pc:chgData name="Dominik Buchegger" userId="4419538d-6150-464b-ac11-eb0323261855" providerId="ADAL" clId="{18618F49-CB4F-4F75-B698-CED18DF91205}" dt="2023-03-28T11:52:07.576" v="6402" actId="14100"/>
        <pc:sldMkLst>
          <pc:docMk/>
          <pc:sldMk cId="3806684549" sldId="1539"/>
        </pc:sldMkLst>
        <pc:spChg chg="mod">
          <ac:chgData name="Dominik Buchegger" userId="4419538d-6150-464b-ac11-eb0323261855" providerId="ADAL" clId="{18618F49-CB4F-4F75-B698-CED18DF91205}" dt="2023-03-28T11:41:59.677" v="6128" actId="20577"/>
          <ac:spMkLst>
            <pc:docMk/>
            <pc:sldMk cId="3806684549" sldId="1539"/>
            <ac:spMk id="2" creationId="{D00D008C-7E34-0616-BFF0-6888EA69FFB1}"/>
          </ac:spMkLst>
        </pc:spChg>
        <pc:spChg chg="mod">
          <ac:chgData name="Dominik Buchegger" userId="4419538d-6150-464b-ac11-eb0323261855" providerId="ADAL" clId="{18618F49-CB4F-4F75-B698-CED18DF91205}" dt="2023-03-28T11:51:50.312" v="6397" actId="20577"/>
          <ac:spMkLst>
            <pc:docMk/>
            <pc:sldMk cId="3806684549" sldId="1539"/>
            <ac:spMk id="3" creationId="{5E96A1BB-DBDB-1013-8DE9-1EA3FC07B5F4}"/>
          </ac:spMkLst>
        </pc:spChg>
        <pc:spChg chg="add del mod">
          <ac:chgData name="Dominik Buchegger" userId="4419538d-6150-464b-ac11-eb0323261855" providerId="ADAL" clId="{18618F49-CB4F-4F75-B698-CED18DF91205}" dt="2023-03-28T11:40:27.573" v="6073" actId="478"/>
          <ac:spMkLst>
            <pc:docMk/>
            <pc:sldMk cId="3806684549" sldId="1539"/>
            <ac:spMk id="5" creationId="{032E3173-6F96-EA3F-2038-8DE4B4C1C1F8}"/>
          </ac:spMkLst>
        </pc:spChg>
        <pc:spChg chg="add mod">
          <ac:chgData name="Dominik Buchegger" userId="4419538d-6150-464b-ac11-eb0323261855" providerId="ADAL" clId="{18618F49-CB4F-4F75-B698-CED18DF91205}" dt="2023-03-28T11:45:16.325" v="6201" actId="20577"/>
          <ac:spMkLst>
            <pc:docMk/>
            <pc:sldMk cId="3806684549" sldId="1539"/>
            <ac:spMk id="6" creationId="{D832E8F5-2658-A9E0-EE1A-8B7677D004D9}"/>
          </ac:spMkLst>
        </pc:spChg>
        <pc:picChg chg="add mod">
          <ac:chgData name="Dominik Buchegger" userId="4419538d-6150-464b-ac11-eb0323261855" providerId="ADAL" clId="{18618F49-CB4F-4F75-B698-CED18DF91205}" dt="2023-03-28T11:49:59.726" v="6261" actId="1076"/>
          <ac:picMkLst>
            <pc:docMk/>
            <pc:sldMk cId="3806684549" sldId="1539"/>
            <ac:picMk id="7" creationId="{0AD15EE7-A3E4-1B81-0CF5-12AC0B13E77B}"/>
          </ac:picMkLst>
        </pc:picChg>
        <pc:picChg chg="del mod modCrop">
          <ac:chgData name="Dominik Buchegger" userId="4419538d-6150-464b-ac11-eb0323261855" providerId="ADAL" clId="{18618F49-CB4F-4F75-B698-CED18DF91205}" dt="2023-03-28T11:49:31.835" v="6213" actId="478"/>
          <ac:picMkLst>
            <pc:docMk/>
            <pc:sldMk cId="3806684549" sldId="1539"/>
            <ac:picMk id="10" creationId="{60D7B0F1-77F9-4BF7-E599-D62DB2ADBA1E}"/>
          </ac:picMkLst>
        </pc:picChg>
        <pc:picChg chg="add del mod modCrop">
          <ac:chgData name="Dominik Buchegger" userId="4419538d-6150-464b-ac11-eb0323261855" providerId="ADAL" clId="{18618F49-CB4F-4F75-B698-CED18DF91205}" dt="2023-03-28T11:52:07.576" v="6402" actId="14100"/>
          <ac:picMkLst>
            <pc:docMk/>
            <pc:sldMk cId="3806684549" sldId="1539"/>
            <ac:picMk id="11" creationId="{402B0323-90AC-B6FD-24BC-A2D9CAE5EE1C}"/>
          </ac:picMkLst>
        </pc:picChg>
        <pc:picChg chg="del mod">
          <ac:chgData name="Dominik Buchegger" userId="4419538d-6150-464b-ac11-eb0323261855" providerId="ADAL" clId="{18618F49-CB4F-4F75-B698-CED18DF91205}" dt="2023-03-28T11:43:21.757" v="6136" actId="478"/>
          <ac:picMkLst>
            <pc:docMk/>
            <pc:sldMk cId="3806684549" sldId="1539"/>
            <ac:picMk id="12" creationId="{94000EA5-0D4C-7365-06AA-EA441E0EA460}"/>
          </ac:picMkLst>
        </pc:picChg>
      </pc:sldChg>
      <pc:sldChg chg="ord">
        <pc:chgData name="Dominik Buchegger" userId="4419538d-6150-464b-ac11-eb0323261855" providerId="ADAL" clId="{18618F49-CB4F-4F75-B698-CED18DF91205}" dt="2023-03-28T11:11:04.523" v="5742"/>
        <pc:sldMkLst>
          <pc:docMk/>
          <pc:sldMk cId="2369170133" sldId="1540"/>
        </pc:sldMkLst>
      </pc:sldChg>
      <pc:sldChg chg="ord">
        <pc:chgData name="Dominik Buchegger" userId="4419538d-6150-464b-ac11-eb0323261855" providerId="ADAL" clId="{18618F49-CB4F-4F75-B698-CED18DF91205}" dt="2023-03-28T11:11:04.523" v="5742"/>
        <pc:sldMkLst>
          <pc:docMk/>
          <pc:sldMk cId="1621850967" sldId="1541"/>
        </pc:sldMkLst>
      </pc:sldChg>
      <pc:sldChg chg="ord">
        <pc:chgData name="Dominik Buchegger" userId="4419538d-6150-464b-ac11-eb0323261855" providerId="ADAL" clId="{18618F49-CB4F-4F75-B698-CED18DF91205}" dt="2023-03-28T11:11:04.523" v="5742"/>
        <pc:sldMkLst>
          <pc:docMk/>
          <pc:sldMk cId="2438703611" sldId="1542"/>
        </pc:sldMkLst>
      </pc:sldChg>
      <pc:sldChg chg="ord">
        <pc:chgData name="Dominik Buchegger" userId="4419538d-6150-464b-ac11-eb0323261855" providerId="ADAL" clId="{18618F49-CB4F-4F75-B698-CED18DF91205}" dt="2023-03-28T11:11:04.523" v="5742"/>
        <pc:sldMkLst>
          <pc:docMk/>
          <pc:sldMk cId="419329577" sldId="1543"/>
        </pc:sldMkLst>
      </pc:sldChg>
      <pc:sldChg chg="ord">
        <pc:chgData name="Dominik Buchegger" userId="4419538d-6150-464b-ac11-eb0323261855" providerId="ADAL" clId="{18618F49-CB4F-4F75-B698-CED18DF91205}" dt="2023-03-28T11:11:04.523" v="5742"/>
        <pc:sldMkLst>
          <pc:docMk/>
          <pc:sldMk cId="4222879851" sldId="1544"/>
        </pc:sldMkLst>
      </pc:sldChg>
      <pc:sldChg chg="ord">
        <pc:chgData name="Dominik Buchegger" userId="4419538d-6150-464b-ac11-eb0323261855" providerId="ADAL" clId="{18618F49-CB4F-4F75-B698-CED18DF91205}" dt="2023-03-28T11:11:55.719" v="5755"/>
        <pc:sldMkLst>
          <pc:docMk/>
          <pc:sldMk cId="2768367976" sldId="1545"/>
        </pc:sldMkLst>
      </pc:sldChg>
      <pc:sldChg chg="ord">
        <pc:chgData name="Dominik Buchegger" userId="4419538d-6150-464b-ac11-eb0323261855" providerId="ADAL" clId="{18618F49-CB4F-4F75-B698-CED18DF91205}" dt="2023-03-28T11:11:55.719" v="5755"/>
        <pc:sldMkLst>
          <pc:docMk/>
          <pc:sldMk cId="1740970090" sldId="1546"/>
        </pc:sldMkLst>
      </pc:sldChg>
      <pc:sldChg chg="addSp modSp mod">
        <pc:chgData name="Dominik Buchegger" userId="4419538d-6150-464b-ac11-eb0323261855" providerId="ADAL" clId="{18618F49-CB4F-4F75-B698-CED18DF91205}" dt="2023-03-28T11:12:47.112" v="5796" actId="20577"/>
        <pc:sldMkLst>
          <pc:docMk/>
          <pc:sldMk cId="1736325031" sldId="1547"/>
        </pc:sldMkLst>
        <pc:spChg chg="mod">
          <ac:chgData name="Dominik Buchegger" userId="4419538d-6150-464b-ac11-eb0323261855" providerId="ADAL" clId="{18618F49-CB4F-4F75-B698-CED18DF91205}" dt="2023-03-28T11:12:47.112" v="5796" actId="20577"/>
          <ac:spMkLst>
            <pc:docMk/>
            <pc:sldMk cId="1736325031" sldId="1547"/>
            <ac:spMk id="2" creationId="{A8994F40-D352-A095-BEEF-56879E3E8A0D}"/>
          </ac:spMkLst>
        </pc:spChg>
        <pc:spChg chg="add mod">
          <ac:chgData name="Dominik Buchegger" userId="4419538d-6150-464b-ac11-eb0323261855" providerId="ADAL" clId="{18618F49-CB4F-4F75-B698-CED18DF91205}" dt="2023-03-28T11:12:33.932" v="5793" actId="20577"/>
          <ac:spMkLst>
            <pc:docMk/>
            <pc:sldMk cId="1736325031" sldId="1547"/>
            <ac:spMk id="3" creationId="{3E61F4FF-51CE-2407-FB7A-CC92AE2054C0}"/>
          </ac:spMkLst>
        </pc:spChg>
        <pc:picChg chg="mod">
          <ac:chgData name="Dominik Buchegger" userId="4419538d-6150-464b-ac11-eb0323261855" providerId="ADAL" clId="{18618F49-CB4F-4F75-B698-CED18DF91205}" dt="2023-03-28T11:12:24.082" v="5759" actId="1076"/>
          <ac:picMkLst>
            <pc:docMk/>
            <pc:sldMk cId="1736325031" sldId="1547"/>
            <ac:picMk id="8" creationId="{281C2A29-FF55-8736-293E-2D7BD08FD0FC}"/>
          </ac:picMkLst>
        </pc:picChg>
        <pc:picChg chg="mod">
          <ac:chgData name="Dominik Buchegger" userId="4419538d-6150-464b-ac11-eb0323261855" providerId="ADAL" clId="{18618F49-CB4F-4F75-B698-CED18DF91205}" dt="2023-03-28T11:12:24.082" v="5759" actId="1076"/>
          <ac:picMkLst>
            <pc:docMk/>
            <pc:sldMk cId="1736325031" sldId="1547"/>
            <ac:picMk id="9" creationId="{D676D914-561F-3A0C-D0B6-4C0F6560113B}"/>
          </ac:picMkLst>
        </pc:picChg>
      </pc:sldChg>
      <pc:sldChg chg="addSp delSp modSp mod ord modClrScheme chgLayout">
        <pc:chgData name="Dominik Buchegger" userId="4419538d-6150-464b-ac11-eb0323261855" providerId="ADAL" clId="{18618F49-CB4F-4F75-B698-CED18DF91205}" dt="2023-03-28T12:00:05.147" v="6826" actId="20577"/>
        <pc:sldMkLst>
          <pc:docMk/>
          <pc:sldMk cId="43038557" sldId="1548"/>
        </pc:sldMkLst>
        <pc:spChg chg="mod ord">
          <ac:chgData name="Dominik Buchegger" userId="4419538d-6150-464b-ac11-eb0323261855" providerId="ADAL" clId="{18618F49-CB4F-4F75-B698-CED18DF91205}" dt="2023-03-28T11:58:55.788" v="6755" actId="700"/>
          <ac:spMkLst>
            <pc:docMk/>
            <pc:sldMk cId="43038557" sldId="1548"/>
            <ac:spMk id="2" creationId="{DAB29818-253D-0C1B-2F3E-7067FD097F6B}"/>
          </ac:spMkLst>
        </pc:spChg>
        <pc:spChg chg="mod ord">
          <ac:chgData name="Dominik Buchegger" userId="4419538d-6150-464b-ac11-eb0323261855" providerId="ADAL" clId="{18618F49-CB4F-4F75-B698-CED18DF91205}" dt="2023-03-28T11:59:35.671" v="6816" actId="20577"/>
          <ac:spMkLst>
            <pc:docMk/>
            <pc:sldMk cId="43038557" sldId="1548"/>
            <ac:spMk id="3" creationId="{2845DB01-7CF9-79BD-6E31-2CE002967313}"/>
          </ac:spMkLst>
        </pc:spChg>
        <pc:spChg chg="mod ord">
          <ac:chgData name="Dominik Buchegger" userId="4419538d-6150-464b-ac11-eb0323261855" providerId="ADAL" clId="{18618F49-CB4F-4F75-B698-CED18DF91205}" dt="2023-03-28T11:58:55.788" v="6755" actId="700"/>
          <ac:spMkLst>
            <pc:docMk/>
            <pc:sldMk cId="43038557" sldId="1548"/>
            <ac:spMk id="4" creationId="{13C2F9D8-C539-1D0B-4044-6162647904A3}"/>
          </ac:spMkLst>
        </pc:spChg>
        <pc:spChg chg="del mod ord">
          <ac:chgData name="Dominik Buchegger" userId="4419538d-6150-464b-ac11-eb0323261855" providerId="ADAL" clId="{18618F49-CB4F-4F75-B698-CED18DF91205}" dt="2023-03-28T11:58:55.788" v="6755" actId="700"/>
          <ac:spMkLst>
            <pc:docMk/>
            <pc:sldMk cId="43038557" sldId="1548"/>
            <ac:spMk id="5" creationId="{2D312F58-6A34-F6B1-46C0-3AE8C26FA9FF}"/>
          </ac:spMkLst>
        </pc:spChg>
        <pc:spChg chg="mod ord">
          <ac:chgData name="Dominik Buchegger" userId="4419538d-6150-464b-ac11-eb0323261855" providerId="ADAL" clId="{18618F49-CB4F-4F75-B698-CED18DF91205}" dt="2023-03-28T12:00:05.147" v="6826" actId="20577"/>
          <ac:spMkLst>
            <pc:docMk/>
            <pc:sldMk cId="43038557" sldId="1548"/>
            <ac:spMk id="6" creationId="{3464ADAA-F2EE-DF16-E280-DFC913069835}"/>
          </ac:spMkLst>
        </pc:spChg>
        <pc:spChg chg="del mod ord">
          <ac:chgData name="Dominik Buchegger" userId="4419538d-6150-464b-ac11-eb0323261855" providerId="ADAL" clId="{18618F49-CB4F-4F75-B698-CED18DF91205}" dt="2023-03-28T11:58:55.788" v="6755" actId="700"/>
          <ac:spMkLst>
            <pc:docMk/>
            <pc:sldMk cId="43038557" sldId="1548"/>
            <ac:spMk id="7" creationId="{0F55B55A-0F65-C71D-407F-85566AB6481C}"/>
          </ac:spMkLst>
        </pc:spChg>
        <pc:spChg chg="add del mod">
          <ac:chgData name="Dominik Buchegger" userId="4419538d-6150-464b-ac11-eb0323261855" providerId="ADAL" clId="{18618F49-CB4F-4F75-B698-CED18DF91205}" dt="2023-03-28T11:28:33.980" v="5802" actId="478"/>
          <ac:spMkLst>
            <pc:docMk/>
            <pc:sldMk cId="43038557" sldId="1548"/>
            <ac:spMk id="8" creationId="{C1F54EEE-DBB1-69AE-902E-F65ECD14D9C2}"/>
          </ac:spMkLst>
        </pc:spChg>
        <pc:spChg chg="add mod">
          <ac:chgData name="Dominik Buchegger" userId="4419538d-6150-464b-ac11-eb0323261855" providerId="ADAL" clId="{18618F49-CB4F-4F75-B698-CED18DF91205}" dt="2023-03-28T11:46:17.226" v="6206" actId="20577"/>
          <ac:spMkLst>
            <pc:docMk/>
            <pc:sldMk cId="43038557" sldId="1548"/>
            <ac:spMk id="9" creationId="{8B957C1A-FD05-D04F-DC63-E4D29A3D90E1}"/>
          </ac:spMkLst>
        </pc:spChg>
        <pc:spChg chg="add mod ord">
          <ac:chgData name="Dominik Buchegger" userId="4419538d-6150-464b-ac11-eb0323261855" providerId="ADAL" clId="{18618F49-CB4F-4F75-B698-CED18DF91205}" dt="2023-03-28T11:58:55.788" v="6755" actId="700"/>
          <ac:spMkLst>
            <pc:docMk/>
            <pc:sldMk cId="43038557" sldId="1548"/>
            <ac:spMk id="10" creationId="{882C921A-638F-4E28-2E03-6D9389298F03}"/>
          </ac:spMkLst>
        </pc:spChg>
        <pc:spChg chg="add mod ord">
          <ac:chgData name="Dominik Buchegger" userId="4419538d-6150-464b-ac11-eb0323261855" providerId="ADAL" clId="{18618F49-CB4F-4F75-B698-CED18DF91205}" dt="2023-03-28T11:58:55.788" v="6755" actId="700"/>
          <ac:spMkLst>
            <pc:docMk/>
            <pc:sldMk cId="43038557" sldId="1548"/>
            <ac:spMk id="11" creationId="{E154BC9A-C9EA-A559-0E15-0B3261B1F29C}"/>
          </ac:spMkLst>
        </pc:spChg>
        <pc:spChg chg="add mod ord">
          <ac:chgData name="Dominik Buchegger" userId="4419538d-6150-464b-ac11-eb0323261855" providerId="ADAL" clId="{18618F49-CB4F-4F75-B698-CED18DF91205}" dt="2023-03-28T11:58:55.788" v="6755" actId="700"/>
          <ac:spMkLst>
            <pc:docMk/>
            <pc:sldMk cId="43038557" sldId="1548"/>
            <ac:spMk id="12" creationId="{05207C25-0F6D-7585-5F00-BDF7DA1EC869}"/>
          </ac:spMkLst>
        </pc:spChg>
        <pc:spChg chg="mod">
          <ac:chgData name="Dominik Buchegger" userId="4419538d-6150-464b-ac11-eb0323261855" providerId="ADAL" clId="{18618F49-CB4F-4F75-B698-CED18DF91205}" dt="2023-03-28T11:59:59.187" v="6825" actId="1038"/>
          <ac:spMkLst>
            <pc:docMk/>
            <pc:sldMk cId="43038557" sldId="1548"/>
            <ac:spMk id="17" creationId="{A893CBC4-50F3-B346-26CB-2C8FEEFF5036}"/>
          </ac:spMkLst>
        </pc:spChg>
        <pc:picChg chg="mod">
          <ac:chgData name="Dominik Buchegger" userId="4419538d-6150-464b-ac11-eb0323261855" providerId="ADAL" clId="{18618F49-CB4F-4F75-B698-CED18DF91205}" dt="2023-03-28T11:59:51.352" v="6821" actId="1076"/>
          <ac:picMkLst>
            <pc:docMk/>
            <pc:sldMk cId="43038557" sldId="1548"/>
            <ac:picMk id="16" creationId="{B54F604A-E857-1FBC-D4CC-20846F52C6CE}"/>
          </ac:picMkLst>
        </pc:picChg>
      </pc:sldChg>
      <pc:sldChg chg="modSp mod ord">
        <pc:chgData name="Dominik Buchegger" userId="4419538d-6150-464b-ac11-eb0323261855" providerId="ADAL" clId="{18618F49-CB4F-4F75-B698-CED18DF91205}" dt="2023-03-28T11:54:34.611" v="6450" actId="20577"/>
        <pc:sldMkLst>
          <pc:docMk/>
          <pc:sldMk cId="2745610101" sldId="1549"/>
        </pc:sldMkLst>
        <pc:spChg chg="mod">
          <ac:chgData name="Dominik Buchegger" userId="4419538d-6150-464b-ac11-eb0323261855" providerId="ADAL" clId="{18618F49-CB4F-4F75-B698-CED18DF91205}" dt="2023-03-28T11:54:34.611" v="6450" actId="20577"/>
          <ac:spMkLst>
            <pc:docMk/>
            <pc:sldMk cId="2745610101" sldId="1549"/>
            <ac:spMk id="2" creationId="{0370EC72-6DDE-8140-E17E-176976813CB3}"/>
          </ac:spMkLst>
        </pc:spChg>
      </pc:sldChg>
      <pc:sldChg chg="ord">
        <pc:chgData name="Dominik Buchegger" userId="4419538d-6150-464b-ac11-eb0323261855" providerId="ADAL" clId="{18618F49-CB4F-4F75-B698-CED18DF91205}" dt="2023-03-28T11:30:54.944" v="5948"/>
        <pc:sldMkLst>
          <pc:docMk/>
          <pc:sldMk cId="3563998885" sldId="1550"/>
        </pc:sldMkLst>
      </pc:sldChg>
      <pc:sldChg chg="addSp delSp modSp mod ord modClrScheme chgLayout">
        <pc:chgData name="Dominik Buchegger" userId="4419538d-6150-464b-ac11-eb0323261855" providerId="ADAL" clId="{18618F49-CB4F-4F75-B698-CED18DF91205}" dt="2023-03-28T11:50:41.362" v="6310" actId="113"/>
        <pc:sldMkLst>
          <pc:docMk/>
          <pc:sldMk cId="3555160724" sldId="1551"/>
        </pc:sldMkLst>
        <pc:spChg chg="mod ord">
          <ac:chgData name="Dominik Buchegger" userId="4419538d-6150-464b-ac11-eb0323261855" providerId="ADAL" clId="{18618F49-CB4F-4F75-B698-CED18DF91205}" dt="2023-03-28T11:38:26.851" v="6020" actId="700"/>
          <ac:spMkLst>
            <pc:docMk/>
            <pc:sldMk cId="3555160724" sldId="1551"/>
            <ac:spMk id="2" creationId="{73CA2C2F-1575-93F0-2DFE-10F8702441CD}"/>
          </ac:spMkLst>
        </pc:spChg>
        <pc:spChg chg="mod ord">
          <ac:chgData name="Dominik Buchegger" userId="4419538d-6150-464b-ac11-eb0323261855" providerId="ADAL" clId="{18618F49-CB4F-4F75-B698-CED18DF91205}" dt="2023-03-28T11:39:23.070" v="6036" actId="20577"/>
          <ac:spMkLst>
            <pc:docMk/>
            <pc:sldMk cId="3555160724" sldId="1551"/>
            <ac:spMk id="3" creationId="{141EED7B-2D67-5F9F-6491-FED2AFA2F529}"/>
          </ac:spMkLst>
        </pc:spChg>
        <pc:spChg chg="mod ord">
          <ac:chgData name="Dominik Buchegger" userId="4419538d-6150-464b-ac11-eb0323261855" providerId="ADAL" clId="{18618F49-CB4F-4F75-B698-CED18DF91205}" dt="2023-03-28T11:38:26.851" v="6020" actId="700"/>
          <ac:spMkLst>
            <pc:docMk/>
            <pc:sldMk cId="3555160724" sldId="1551"/>
            <ac:spMk id="4" creationId="{B9ADA6DF-7210-51C0-FF3B-4ADB643A42C6}"/>
          </ac:spMkLst>
        </pc:spChg>
        <pc:spChg chg="add del mod ord">
          <ac:chgData name="Dominik Buchegger" userId="4419538d-6150-464b-ac11-eb0323261855" providerId="ADAL" clId="{18618F49-CB4F-4F75-B698-CED18DF91205}" dt="2023-03-28T11:38:26.851" v="6020" actId="700"/>
          <ac:spMkLst>
            <pc:docMk/>
            <pc:sldMk cId="3555160724" sldId="1551"/>
            <ac:spMk id="5" creationId="{87B1E26A-B234-EDB0-DB8A-A8A2173921EA}"/>
          </ac:spMkLst>
        </pc:spChg>
        <pc:spChg chg="mod ord">
          <ac:chgData name="Dominik Buchegger" userId="4419538d-6150-464b-ac11-eb0323261855" providerId="ADAL" clId="{18618F49-CB4F-4F75-B698-CED18DF91205}" dt="2023-03-28T11:50:41.362" v="6310" actId="113"/>
          <ac:spMkLst>
            <pc:docMk/>
            <pc:sldMk cId="3555160724" sldId="1551"/>
            <ac:spMk id="6" creationId="{35886D4F-12B8-96BE-5A36-E5E07939805E}"/>
          </ac:spMkLst>
        </pc:spChg>
        <pc:spChg chg="add del mod ord">
          <ac:chgData name="Dominik Buchegger" userId="4419538d-6150-464b-ac11-eb0323261855" providerId="ADAL" clId="{18618F49-CB4F-4F75-B698-CED18DF91205}" dt="2023-03-28T11:38:26.851" v="6020" actId="700"/>
          <ac:spMkLst>
            <pc:docMk/>
            <pc:sldMk cId="3555160724" sldId="1551"/>
            <ac:spMk id="7" creationId="{7CA68673-9324-737B-BFA5-08CE34C8D062}"/>
          </ac:spMkLst>
        </pc:spChg>
        <pc:spChg chg="add mod">
          <ac:chgData name="Dominik Buchegger" userId="4419538d-6150-464b-ac11-eb0323261855" providerId="ADAL" clId="{18618F49-CB4F-4F75-B698-CED18DF91205}" dt="2023-03-28T11:45:09.308" v="6198" actId="20577"/>
          <ac:spMkLst>
            <pc:docMk/>
            <pc:sldMk cId="3555160724" sldId="1551"/>
            <ac:spMk id="8" creationId="{C968FC5A-BD61-5E29-E7BE-40F3FC2BB939}"/>
          </ac:spMkLst>
        </pc:spChg>
        <pc:spChg chg="add mod ord">
          <ac:chgData name="Dominik Buchegger" userId="4419538d-6150-464b-ac11-eb0323261855" providerId="ADAL" clId="{18618F49-CB4F-4F75-B698-CED18DF91205}" dt="2023-03-28T11:38:26.851" v="6020" actId="700"/>
          <ac:spMkLst>
            <pc:docMk/>
            <pc:sldMk cId="3555160724" sldId="1551"/>
            <ac:spMk id="12" creationId="{55086051-1BED-0483-A237-60656377CF11}"/>
          </ac:spMkLst>
        </pc:spChg>
        <pc:spChg chg="add mod ord">
          <ac:chgData name="Dominik Buchegger" userId="4419538d-6150-464b-ac11-eb0323261855" providerId="ADAL" clId="{18618F49-CB4F-4F75-B698-CED18DF91205}" dt="2023-03-28T11:38:26.851" v="6020" actId="700"/>
          <ac:spMkLst>
            <pc:docMk/>
            <pc:sldMk cId="3555160724" sldId="1551"/>
            <ac:spMk id="13" creationId="{6B24398B-38E7-25F2-004F-E7452A108AF8}"/>
          </ac:spMkLst>
        </pc:spChg>
        <pc:spChg chg="add mod ord">
          <ac:chgData name="Dominik Buchegger" userId="4419538d-6150-464b-ac11-eb0323261855" providerId="ADAL" clId="{18618F49-CB4F-4F75-B698-CED18DF91205}" dt="2023-03-28T11:38:26.851" v="6020" actId="700"/>
          <ac:spMkLst>
            <pc:docMk/>
            <pc:sldMk cId="3555160724" sldId="1551"/>
            <ac:spMk id="14" creationId="{7FEBFFAE-2545-56D2-4F93-B0BD8CD8FB74}"/>
          </ac:spMkLst>
        </pc:spChg>
        <pc:picChg chg="add del mod">
          <ac:chgData name="Dominik Buchegger" userId="4419538d-6150-464b-ac11-eb0323261855" providerId="ADAL" clId="{18618F49-CB4F-4F75-B698-CED18DF91205}" dt="2023-03-28T11:37:55.235" v="6008"/>
          <ac:picMkLst>
            <pc:docMk/>
            <pc:sldMk cId="3555160724" sldId="1551"/>
            <ac:picMk id="10" creationId="{184E8C3E-6431-DCBB-FA13-8B16973CABDC}"/>
          </ac:picMkLst>
        </pc:picChg>
        <pc:picChg chg="add mod">
          <ac:chgData name="Dominik Buchegger" userId="4419538d-6150-464b-ac11-eb0323261855" providerId="ADAL" clId="{18618F49-CB4F-4F75-B698-CED18DF91205}" dt="2023-03-28T11:38:30.727" v="6021" actId="1076"/>
          <ac:picMkLst>
            <pc:docMk/>
            <pc:sldMk cId="3555160724" sldId="1551"/>
            <ac:picMk id="11" creationId="{F477F1C2-1D65-1461-B7FF-D6A68440DF69}"/>
          </ac:picMkLst>
        </pc:picChg>
      </pc:sldChg>
      <pc:sldChg chg="del">
        <pc:chgData name="Dominik Buchegger" userId="4419538d-6150-464b-ac11-eb0323261855" providerId="ADAL" clId="{18618F49-CB4F-4F75-B698-CED18DF91205}" dt="2023-03-28T10:56:46.057" v="5154" actId="47"/>
        <pc:sldMkLst>
          <pc:docMk/>
          <pc:sldMk cId="1138554923" sldId="1553"/>
        </pc:sldMkLst>
      </pc:sldChg>
      <pc:sldChg chg="modSp mod">
        <pc:chgData name="Dominik Buchegger" userId="4419538d-6150-464b-ac11-eb0323261855" providerId="ADAL" clId="{18618F49-CB4F-4F75-B698-CED18DF91205}" dt="2023-03-28T09:29:30.412" v="1" actId="732"/>
        <pc:sldMkLst>
          <pc:docMk/>
          <pc:sldMk cId="3200463830" sldId="1554"/>
        </pc:sldMkLst>
        <pc:picChg chg="mod modCrop">
          <ac:chgData name="Dominik Buchegger" userId="4419538d-6150-464b-ac11-eb0323261855" providerId="ADAL" clId="{18618F49-CB4F-4F75-B698-CED18DF91205}" dt="2023-03-28T09:29:30.412" v="1" actId="732"/>
          <ac:picMkLst>
            <pc:docMk/>
            <pc:sldMk cId="3200463830" sldId="1554"/>
            <ac:picMk id="28" creationId="{707AA842-5CB1-0231-D474-31B7482CFB19}"/>
          </ac:picMkLst>
        </pc:picChg>
      </pc:sldChg>
      <pc:sldChg chg="modSp mod">
        <pc:chgData name="Dominik Buchegger" userId="4419538d-6150-464b-ac11-eb0323261855" providerId="ADAL" clId="{18618F49-CB4F-4F75-B698-CED18DF91205}" dt="2023-03-30T18:36:43.737" v="6875" actId="20577"/>
        <pc:sldMkLst>
          <pc:docMk/>
          <pc:sldMk cId="1010709420" sldId="1556"/>
        </pc:sldMkLst>
        <pc:spChg chg="mod">
          <ac:chgData name="Dominik Buchegger" userId="4419538d-6150-464b-ac11-eb0323261855" providerId="ADAL" clId="{18618F49-CB4F-4F75-B698-CED18DF91205}" dt="2023-03-30T18:36:43.737" v="6875" actId="20577"/>
          <ac:spMkLst>
            <pc:docMk/>
            <pc:sldMk cId="1010709420" sldId="1556"/>
            <ac:spMk id="6" creationId="{347AE98E-C40A-2C4A-C51C-ED0F6062C144}"/>
          </ac:spMkLst>
        </pc:spChg>
        <pc:spChg chg="mod">
          <ac:chgData name="Dominik Buchegger" userId="4419538d-6150-464b-ac11-eb0323261855" providerId="ADAL" clId="{18618F49-CB4F-4F75-B698-CED18DF91205}" dt="2023-03-28T11:05:54.038" v="5512" actId="1076"/>
          <ac:spMkLst>
            <pc:docMk/>
            <pc:sldMk cId="1010709420" sldId="1556"/>
            <ac:spMk id="10" creationId="{628828DB-531D-F991-C229-A549761D9E5B}"/>
          </ac:spMkLst>
        </pc:spChg>
        <pc:spChg chg="mod">
          <ac:chgData name="Dominik Buchegger" userId="4419538d-6150-464b-ac11-eb0323261855" providerId="ADAL" clId="{18618F49-CB4F-4F75-B698-CED18DF91205}" dt="2023-03-28T11:05:50.137" v="5511" actId="1076"/>
          <ac:spMkLst>
            <pc:docMk/>
            <pc:sldMk cId="1010709420" sldId="1556"/>
            <ac:spMk id="15" creationId="{2D14ECEC-FB7A-634A-9DA9-D84202DABF4C}"/>
          </ac:spMkLst>
        </pc:spChg>
      </pc:sldChg>
      <pc:sldChg chg="addSp delSp modSp new mod">
        <pc:chgData name="Dominik Buchegger" userId="4419538d-6150-464b-ac11-eb0323261855" providerId="ADAL" clId="{18618F49-CB4F-4F75-B698-CED18DF91205}" dt="2023-03-30T18:32:12.405" v="6859" actId="207"/>
        <pc:sldMkLst>
          <pc:docMk/>
          <pc:sldMk cId="1539011393" sldId="1557"/>
        </pc:sldMkLst>
        <pc:spChg chg="mod">
          <ac:chgData name="Dominik Buchegger" userId="4419538d-6150-464b-ac11-eb0323261855" providerId="ADAL" clId="{18618F49-CB4F-4F75-B698-CED18DF91205}" dt="2023-03-28T10:07:20.491" v="1337" actId="20577"/>
          <ac:spMkLst>
            <pc:docMk/>
            <pc:sldMk cId="1539011393" sldId="1557"/>
            <ac:spMk id="2" creationId="{7663276F-645E-0245-FD41-5261B3D5F600}"/>
          </ac:spMkLst>
        </pc:spChg>
        <pc:spChg chg="add del mod">
          <ac:chgData name="Dominik Buchegger" userId="4419538d-6150-464b-ac11-eb0323261855" providerId="ADAL" clId="{18618F49-CB4F-4F75-B698-CED18DF91205}" dt="2023-03-30T18:31:58.114" v="6855" actId="207"/>
          <ac:spMkLst>
            <pc:docMk/>
            <pc:sldMk cId="1539011393" sldId="1557"/>
            <ac:spMk id="3" creationId="{3BE6757C-FC4D-A73C-1685-40DF86B9FC9A}"/>
          </ac:spMkLst>
        </pc:spChg>
        <pc:spChg chg="mod">
          <ac:chgData name="Dominik Buchegger" userId="4419538d-6150-464b-ac11-eb0323261855" providerId="ADAL" clId="{18618F49-CB4F-4F75-B698-CED18DF91205}" dt="2023-03-30T18:32:12.405" v="6859" actId="207"/>
          <ac:spMkLst>
            <pc:docMk/>
            <pc:sldMk cId="1539011393" sldId="1557"/>
            <ac:spMk id="4" creationId="{39A97831-4FD2-5A3B-7C54-4C13FD29548E}"/>
          </ac:spMkLst>
        </pc:spChg>
        <pc:spChg chg="mod">
          <ac:chgData name="Dominik Buchegger" userId="4419538d-6150-464b-ac11-eb0323261855" providerId="ADAL" clId="{18618F49-CB4F-4F75-B698-CED18DF91205}" dt="2023-03-28T09:53:31.266" v="809" actId="20577"/>
          <ac:spMkLst>
            <pc:docMk/>
            <pc:sldMk cId="1539011393" sldId="1557"/>
            <ac:spMk id="7" creationId="{29E70361-E8E8-4B53-4EE9-F792398B9C08}"/>
          </ac:spMkLst>
        </pc:spChg>
        <pc:spChg chg="mod">
          <ac:chgData name="Dominik Buchegger" userId="4419538d-6150-464b-ac11-eb0323261855" providerId="ADAL" clId="{18618F49-CB4F-4F75-B698-CED18DF91205}" dt="2023-03-28T09:57:54.285" v="879" actId="20577"/>
          <ac:spMkLst>
            <pc:docMk/>
            <pc:sldMk cId="1539011393" sldId="1557"/>
            <ac:spMk id="8" creationId="{ABE45AE2-EBB1-C34C-E55F-085C8C13294D}"/>
          </ac:spMkLst>
        </pc:spChg>
        <pc:spChg chg="add del mod">
          <ac:chgData name="Dominik Buchegger" userId="4419538d-6150-464b-ac11-eb0323261855" providerId="ADAL" clId="{18618F49-CB4F-4F75-B698-CED18DF91205}" dt="2023-03-28T09:38:42.510" v="60"/>
          <ac:spMkLst>
            <pc:docMk/>
            <pc:sldMk cId="1539011393" sldId="1557"/>
            <ac:spMk id="9" creationId="{91A64E2A-AC6A-206E-1090-A66C5A472AED}"/>
          </ac:spMkLst>
        </pc:spChg>
        <pc:spChg chg="add del">
          <ac:chgData name="Dominik Buchegger" userId="4419538d-6150-464b-ac11-eb0323261855" providerId="ADAL" clId="{18618F49-CB4F-4F75-B698-CED18DF91205}" dt="2023-03-28T10:00:03.222" v="1097"/>
          <ac:spMkLst>
            <pc:docMk/>
            <pc:sldMk cId="1539011393" sldId="1557"/>
            <ac:spMk id="10" creationId="{C26ED7C1-3F8C-FA41-6CCE-A35B6A3BDDC4}"/>
          </ac:spMkLst>
        </pc:spChg>
        <pc:spChg chg="add del">
          <ac:chgData name="Dominik Buchegger" userId="4419538d-6150-464b-ac11-eb0323261855" providerId="ADAL" clId="{18618F49-CB4F-4F75-B698-CED18DF91205}" dt="2023-03-28T10:00:05.119" v="1099"/>
          <ac:spMkLst>
            <pc:docMk/>
            <pc:sldMk cId="1539011393" sldId="1557"/>
            <ac:spMk id="11" creationId="{0EAFA846-BEE7-A6E2-13E3-EB9608073C1B}"/>
          </ac:spMkLst>
        </pc:spChg>
        <pc:spChg chg="add del">
          <ac:chgData name="Dominik Buchegger" userId="4419538d-6150-464b-ac11-eb0323261855" providerId="ADAL" clId="{18618F49-CB4F-4F75-B698-CED18DF91205}" dt="2023-03-28T10:00:06.926" v="1101"/>
          <ac:spMkLst>
            <pc:docMk/>
            <pc:sldMk cId="1539011393" sldId="1557"/>
            <ac:spMk id="12" creationId="{2B5D1A58-EA59-7836-DC09-FA52E61ED732}"/>
          </ac:spMkLst>
        </pc:spChg>
      </pc:sldChg>
      <pc:sldChg chg="modSp add mod">
        <pc:chgData name="Dominik Buchegger" userId="4419538d-6150-464b-ac11-eb0323261855" providerId="ADAL" clId="{18618F49-CB4F-4F75-B698-CED18DF91205}" dt="2023-03-30T18:32:43.288" v="6868" actId="207"/>
        <pc:sldMkLst>
          <pc:docMk/>
          <pc:sldMk cId="2533122920" sldId="1558"/>
        </pc:sldMkLst>
        <pc:spChg chg="mod">
          <ac:chgData name="Dominik Buchegger" userId="4419538d-6150-464b-ac11-eb0323261855" providerId="ADAL" clId="{18618F49-CB4F-4F75-B698-CED18DF91205}" dt="2023-03-28T10:07:23.715" v="1341" actId="20577"/>
          <ac:spMkLst>
            <pc:docMk/>
            <pc:sldMk cId="2533122920" sldId="1558"/>
            <ac:spMk id="2" creationId="{7663276F-645E-0245-FD41-5261B3D5F600}"/>
          </ac:spMkLst>
        </pc:spChg>
        <pc:spChg chg="mod">
          <ac:chgData name="Dominik Buchegger" userId="4419538d-6150-464b-ac11-eb0323261855" providerId="ADAL" clId="{18618F49-CB4F-4F75-B698-CED18DF91205}" dt="2023-03-30T18:32:33.607" v="6865" actId="207"/>
          <ac:spMkLst>
            <pc:docMk/>
            <pc:sldMk cId="2533122920" sldId="1558"/>
            <ac:spMk id="3" creationId="{3BE6757C-FC4D-A73C-1685-40DF86B9FC9A}"/>
          </ac:spMkLst>
        </pc:spChg>
        <pc:spChg chg="mod">
          <ac:chgData name="Dominik Buchegger" userId="4419538d-6150-464b-ac11-eb0323261855" providerId="ADAL" clId="{18618F49-CB4F-4F75-B698-CED18DF91205}" dt="2023-03-30T18:32:43.288" v="6868" actId="207"/>
          <ac:spMkLst>
            <pc:docMk/>
            <pc:sldMk cId="2533122920" sldId="1558"/>
            <ac:spMk id="4" creationId="{39A97831-4FD2-5A3B-7C54-4C13FD29548E}"/>
          </ac:spMkLst>
        </pc:spChg>
        <pc:spChg chg="mod">
          <ac:chgData name="Dominik Buchegger" userId="4419538d-6150-464b-ac11-eb0323261855" providerId="ADAL" clId="{18618F49-CB4F-4F75-B698-CED18DF91205}" dt="2023-03-28T10:57:42.285" v="5175" actId="20577"/>
          <ac:spMkLst>
            <pc:docMk/>
            <pc:sldMk cId="2533122920" sldId="1558"/>
            <ac:spMk id="7" creationId="{29E70361-E8E8-4B53-4EE9-F792398B9C08}"/>
          </ac:spMkLst>
        </pc:spChg>
        <pc:spChg chg="mod">
          <ac:chgData name="Dominik Buchegger" userId="4419538d-6150-464b-ac11-eb0323261855" providerId="ADAL" clId="{18618F49-CB4F-4F75-B698-CED18DF91205}" dt="2023-03-28T10:57:44.318" v="5177" actId="20577"/>
          <ac:spMkLst>
            <pc:docMk/>
            <pc:sldMk cId="2533122920" sldId="1558"/>
            <ac:spMk id="8" creationId="{ABE45AE2-EBB1-C34C-E55F-085C8C13294D}"/>
          </ac:spMkLst>
        </pc:spChg>
      </pc:sldChg>
      <pc:sldChg chg="modSp new mod">
        <pc:chgData name="Dominik Buchegger" userId="4419538d-6150-464b-ac11-eb0323261855" providerId="ADAL" clId="{18618F49-CB4F-4F75-B698-CED18DF91205}" dt="2023-03-30T18:32:55.110" v="6869" actId="207"/>
        <pc:sldMkLst>
          <pc:docMk/>
          <pc:sldMk cId="312220956" sldId="1559"/>
        </pc:sldMkLst>
        <pc:spChg chg="mod">
          <ac:chgData name="Dominik Buchegger" userId="4419538d-6150-464b-ac11-eb0323261855" providerId="ADAL" clId="{18618F49-CB4F-4F75-B698-CED18DF91205}" dt="2023-03-28T10:57:12.493" v="5172" actId="20577"/>
          <ac:spMkLst>
            <pc:docMk/>
            <pc:sldMk cId="312220956" sldId="1559"/>
            <ac:spMk id="2" creationId="{555328A0-A9EA-D09F-DB51-FBEDF4592D29}"/>
          </ac:spMkLst>
        </pc:spChg>
        <pc:spChg chg="mod">
          <ac:chgData name="Dominik Buchegger" userId="4419538d-6150-464b-ac11-eb0323261855" providerId="ADAL" clId="{18618F49-CB4F-4F75-B698-CED18DF91205}" dt="2023-03-30T18:32:55.110" v="6869" actId="207"/>
          <ac:spMkLst>
            <pc:docMk/>
            <pc:sldMk cId="312220956" sldId="1559"/>
            <ac:spMk id="3" creationId="{9114EA47-D518-7860-DC8F-913EBD6170CB}"/>
          </ac:spMkLst>
        </pc:spChg>
        <pc:spChg chg="mod">
          <ac:chgData name="Dominik Buchegger" userId="4419538d-6150-464b-ac11-eb0323261855" providerId="ADAL" clId="{18618F49-CB4F-4F75-B698-CED18DF91205}" dt="2023-03-28T10:54:27.731" v="5087" actId="20577"/>
          <ac:spMkLst>
            <pc:docMk/>
            <pc:sldMk cId="312220956" sldId="1559"/>
            <ac:spMk id="4" creationId="{D1E91B4C-FDEB-8FF6-5472-D87D4C19CC4E}"/>
          </ac:spMkLst>
        </pc:spChg>
        <pc:spChg chg="mod">
          <ac:chgData name="Dominik Buchegger" userId="4419538d-6150-464b-ac11-eb0323261855" providerId="ADAL" clId="{18618F49-CB4F-4F75-B698-CED18DF91205}" dt="2023-03-28T10:55:44.624" v="5153" actId="20577"/>
          <ac:spMkLst>
            <pc:docMk/>
            <pc:sldMk cId="312220956" sldId="1559"/>
            <ac:spMk id="7" creationId="{AC13598E-C4F7-A025-9E82-D2414496B703}"/>
          </ac:spMkLst>
        </pc:spChg>
        <pc:spChg chg="mod">
          <ac:chgData name="Dominik Buchegger" userId="4419538d-6150-464b-ac11-eb0323261855" providerId="ADAL" clId="{18618F49-CB4F-4F75-B698-CED18DF91205}" dt="2023-03-28T10:50:37.602" v="4858" actId="20577"/>
          <ac:spMkLst>
            <pc:docMk/>
            <pc:sldMk cId="312220956" sldId="1559"/>
            <ac:spMk id="8" creationId="{E4BF8EF5-E38F-AFDD-18BA-EE479D335D0F}"/>
          </ac:spMkLst>
        </pc:spChg>
      </pc:sldChg>
      <pc:sldChg chg="modSp new del mod">
        <pc:chgData name="Dominik Buchegger" userId="4419538d-6150-464b-ac11-eb0323261855" providerId="ADAL" clId="{18618F49-CB4F-4F75-B698-CED18DF91205}" dt="2023-03-28T10:57:26.344" v="5173" actId="47"/>
        <pc:sldMkLst>
          <pc:docMk/>
          <pc:sldMk cId="805099684" sldId="1560"/>
        </pc:sldMkLst>
        <pc:spChg chg="mod">
          <ac:chgData name="Dominik Buchegger" userId="4419538d-6150-464b-ac11-eb0323261855" providerId="ADAL" clId="{18618F49-CB4F-4F75-B698-CED18DF91205}" dt="2023-03-28T10:49:38.929" v="4847" actId="20577"/>
          <ac:spMkLst>
            <pc:docMk/>
            <pc:sldMk cId="805099684" sldId="1560"/>
            <ac:spMk id="2" creationId="{4E4555BD-F62F-82A4-4EA7-2F4526087E02}"/>
          </ac:spMkLst>
        </pc:spChg>
      </pc:sldChg>
      <pc:sldChg chg="modSp add mod">
        <pc:chgData name="Dominik Buchegger" userId="4419538d-6150-464b-ac11-eb0323261855" providerId="ADAL" clId="{18618F49-CB4F-4F75-B698-CED18DF91205}" dt="2023-03-28T11:11:11.702" v="5753" actId="20577"/>
        <pc:sldMkLst>
          <pc:docMk/>
          <pc:sldMk cId="1751008410" sldId="1560"/>
        </pc:sldMkLst>
        <pc:spChg chg="mod">
          <ac:chgData name="Dominik Buchegger" userId="4419538d-6150-464b-ac11-eb0323261855" providerId="ADAL" clId="{18618F49-CB4F-4F75-B698-CED18DF91205}" dt="2023-03-28T11:11:11.702" v="5753" actId="20577"/>
          <ac:spMkLst>
            <pc:docMk/>
            <pc:sldMk cId="1751008410" sldId="1560"/>
            <ac:spMk id="2" creationId="{C36256A2-67B2-CA01-7417-6A9C17C6B307}"/>
          </ac:spMkLst>
        </pc:spChg>
      </pc:sldChg>
      <pc:sldChg chg="addSp delSp modSp add mod ord">
        <pc:chgData name="Dominik Buchegger" userId="4419538d-6150-464b-ac11-eb0323261855" providerId="ADAL" clId="{18618F49-CB4F-4F75-B698-CED18DF91205}" dt="2023-03-28T11:45:40.480" v="6203" actId="478"/>
        <pc:sldMkLst>
          <pc:docMk/>
          <pc:sldMk cId="234966487" sldId="1561"/>
        </pc:sldMkLst>
        <pc:spChg chg="del">
          <ac:chgData name="Dominik Buchegger" userId="4419538d-6150-464b-ac11-eb0323261855" providerId="ADAL" clId="{18618F49-CB4F-4F75-B698-CED18DF91205}" dt="2023-03-28T11:35:30.493" v="5972" actId="478"/>
          <ac:spMkLst>
            <pc:docMk/>
            <pc:sldMk cId="234966487" sldId="1561"/>
            <ac:spMk id="8" creationId="{C968FC5A-BD61-5E29-E7BE-40F3FC2BB939}"/>
          </ac:spMkLst>
        </pc:spChg>
        <pc:spChg chg="add del mod">
          <ac:chgData name="Dominik Buchegger" userId="4419538d-6150-464b-ac11-eb0323261855" providerId="ADAL" clId="{18618F49-CB4F-4F75-B698-CED18DF91205}" dt="2023-03-28T11:45:40.480" v="6203" actId="478"/>
          <ac:spMkLst>
            <pc:docMk/>
            <pc:sldMk cId="234966487" sldId="1561"/>
            <ac:spMk id="9" creationId="{9D914FB7-5819-E82A-B927-022E8CC9F4BC}"/>
          </ac:spMkLst>
        </pc:spChg>
      </pc:sldChg>
      <pc:sldChg chg="addSp delSp modSp add mod ord">
        <pc:chgData name="Dominik Buchegger" userId="4419538d-6150-464b-ac11-eb0323261855" providerId="ADAL" clId="{18618F49-CB4F-4F75-B698-CED18DF91205}" dt="2023-03-28T11:53:22.539" v="6416" actId="1076"/>
        <pc:sldMkLst>
          <pc:docMk/>
          <pc:sldMk cId="1181202433" sldId="1562"/>
        </pc:sldMkLst>
        <pc:spChg chg="mod">
          <ac:chgData name="Dominik Buchegger" userId="4419538d-6150-464b-ac11-eb0323261855" providerId="ADAL" clId="{18618F49-CB4F-4F75-B698-CED18DF91205}" dt="2023-03-28T11:42:11.880" v="6130"/>
          <ac:spMkLst>
            <pc:docMk/>
            <pc:sldMk cId="1181202433" sldId="1562"/>
            <ac:spMk id="2" creationId="{D00D008C-7E34-0616-BFF0-6888EA69FFB1}"/>
          </ac:spMkLst>
        </pc:spChg>
        <pc:spChg chg="del mod">
          <ac:chgData name="Dominik Buchegger" userId="4419538d-6150-464b-ac11-eb0323261855" providerId="ADAL" clId="{18618F49-CB4F-4F75-B698-CED18DF91205}" dt="2023-03-28T11:45:37.482" v="6202" actId="478"/>
          <ac:spMkLst>
            <pc:docMk/>
            <pc:sldMk cId="1181202433" sldId="1562"/>
            <ac:spMk id="5" creationId="{032E3173-6F96-EA3F-2038-8DE4B4C1C1F8}"/>
          </ac:spMkLst>
        </pc:spChg>
        <pc:spChg chg="add del mod">
          <ac:chgData name="Dominik Buchegger" userId="4419538d-6150-464b-ac11-eb0323261855" providerId="ADAL" clId="{18618F49-CB4F-4F75-B698-CED18DF91205}" dt="2023-03-28T11:52:59.608" v="6410" actId="22"/>
          <ac:spMkLst>
            <pc:docMk/>
            <pc:sldMk cId="1181202433" sldId="1562"/>
            <ac:spMk id="7" creationId="{2D910B3D-2CE0-CF6F-367D-57CDDBEE359E}"/>
          </ac:spMkLst>
        </pc:spChg>
        <pc:spChg chg="add mod">
          <ac:chgData name="Dominik Buchegger" userId="4419538d-6150-464b-ac11-eb0323261855" providerId="ADAL" clId="{18618F49-CB4F-4F75-B698-CED18DF91205}" dt="2023-03-28T11:53:19.811" v="6415" actId="1076"/>
          <ac:spMkLst>
            <pc:docMk/>
            <pc:sldMk cId="1181202433" sldId="1562"/>
            <ac:spMk id="8" creationId="{13B6E492-5590-9B63-796A-4444D0E18DAF}"/>
          </ac:spMkLst>
        </pc:spChg>
        <pc:picChg chg="mod">
          <ac:chgData name="Dominik Buchegger" userId="4419538d-6150-464b-ac11-eb0323261855" providerId="ADAL" clId="{18618F49-CB4F-4F75-B698-CED18DF91205}" dt="2023-03-28T11:53:22.539" v="6416" actId="1076"/>
          <ac:picMkLst>
            <pc:docMk/>
            <pc:sldMk cId="1181202433" sldId="1562"/>
            <ac:picMk id="11" creationId="{402B0323-90AC-B6FD-24BC-A2D9CAE5EE1C}"/>
          </ac:picMkLst>
        </pc:picChg>
      </pc:sldChg>
      <pc:sldChg chg="addSp delSp modSp new del mod">
        <pc:chgData name="Dominik Buchegger" userId="4419538d-6150-464b-ac11-eb0323261855" providerId="ADAL" clId="{18618F49-CB4F-4F75-B698-CED18DF91205}" dt="2023-03-28T11:38:12.523" v="6017" actId="47"/>
        <pc:sldMkLst>
          <pc:docMk/>
          <pc:sldMk cId="1748920494" sldId="1563"/>
        </pc:sldMkLst>
        <pc:picChg chg="add del mod">
          <ac:chgData name="Dominik Buchegger" userId="4419538d-6150-464b-ac11-eb0323261855" providerId="ADAL" clId="{18618F49-CB4F-4F75-B698-CED18DF91205}" dt="2023-03-28T11:38:02.445" v="6013" actId="21"/>
          <ac:picMkLst>
            <pc:docMk/>
            <pc:sldMk cId="1748920494" sldId="1563"/>
            <ac:picMk id="5" creationId="{FEA781D7-CD0F-41BB-5E6D-ADD8D150FC85}"/>
          </ac:picMkLst>
        </pc:picChg>
      </pc:sldChg>
      <pc:sldChg chg="delSp modSp add mod">
        <pc:chgData name="Dominik Buchegger" userId="4419538d-6150-464b-ac11-eb0323261855" providerId="ADAL" clId="{18618F49-CB4F-4F75-B698-CED18DF91205}" dt="2023-03-28T11:54:05.384" v="6446" actId="20577"/>
        <pc:sldMkLst>
          <pc:docMk/>
          <pc:sldMk cId="2701039927" sldId="1563"/>
        </pc:sldMkLst>
        <pc:spChg chg="mod">
          <ac:chgData name="Dominik Buchegger" userId="4419538d-6150-464b-ac11-eb0323261855" providerId="ADAL" clId="{18618F49-CB4F-4F75-B698-CED18DF91205}" dt="2023-03-28T11:54:05.384" v="6446" actId="20577"/>
          <ac:spMkLst>
            <pc:docMk/>
            <pc:sldMk cId="2701039927" sldId="1563"/>
            <ac:spMk id="2" creationId="{A8994F40-D352-A095-BEEF-56879E3E8A0D}"/>
          </ac:spMkLst>
        </pc:spChg>
        <pc:spChg chg="del">
          <ac:chgData name="Dominik Buchegger" userId="4419538d-6150-464b-ac11-eb0323261855" providerId="ADAL" clId="{18618F49-CB4F-4F75-B698-CED18DF91205}" dt="2023-03-28T11:46:02.039" v="6205" actId="478"/>
          <ac:spMkLst>
            <pc:docMk/>
            <pc:sldMk cId="2701039927" sldId="1563"/>
            <ac:spMk id="3" creationId="{3E61F4FF-51CE-2407-FB7A-CC92AE2054C0}"/>
          </ac:spMkLst>
        </pc:spChg>
      </pc:sldChg>
      <pc:sldChg chg="delSp add mod ord">
        <pc:chgData name="Dominik Buchegger" userId="4419538d-6150-464b-ac11-eb0323261855" providerId="ADAL" clId="{18618F49-CB4F-4F75-B698-CED18DF91205}" dt="2023-03-28T11:54:28.697" v="6448"/>
        <pc:sldMkLst>
          <pc:docMk/>
          <pc:sldMk cId="1516122661" sldId="1564"/>
        </pc:sldMkLst>
        <pc:spChg chg="del">
          <ac:chgData name="Dominik Buchegger" userId="4419538d-6150-464b-ac11-eb0323261855" providerId="ADAL" clId="{18618F49-CB4F-4F75-B698-CED18DF91205}" dt="2023-03-28T11:46:34.428" v="6208" actId="478"/>
          <ac:spMkLst>
            <pc:docMk/>
            <pc:sldMk cId="1516122661" sldId="1564"/>
            <ac:spMk id="9" creationId="{8B957C1A-FD05-D04F-DC63-E4D29A3D90E1}"/>
          </ac:spMkLst>
        </pc:spChg>
      </pc:sldChg>
    </pc:docChg>
  </pc:docChgLst>
  <pc:docChgLst>
    <pc:chgData name="Aier, Stephan" userId="c09b466c-35db-4ee9-9b0d-db06883c916e" providerId="ADAL" clId="{262C67CF-2D67-4A52-A9B5-D8E79E5FDFE3}"/>
    <pc:docChg chg="modSld">
      <pc:chgData name="Aier, Stephan" userId="c09b466c-35db-4ee9-9b0d-db06883c916e" providerId="ADAL" clId="{262C67CF-2D67-4A52-A9B5-D8E79E5FDFE3}" dt="2023-03-28T07:53:55.446" v="0" actId="166"/>
      <pc:docMkLst>
        <pc:docMk/>
      </pc:docMkLst>
      <pc:sldChg chg="modSp mod">
        <pc:chgData name="Aier, Stephan" userId="c09b466c-35db-4ee9-9b0d-db06883c916e" providerId="ADAL" clId="{262C67CF-2D67-4A52-A9B5-D8E79E5FDFE3}" dt="2023-03-28T07:53:55.446" v="0" actId="166"/>
        <pc:sldMkLst>
          <pc:docMk/>
          <pc:sldMk cId="4222879851" sldId="1544"/>
        </pc:sldMkLst>
        <pc:spChg chg="ord">
          <ac:chgData name="Aier, Stephan" userId="c09b466c-35db-4ee9-9b0d-db06883c916e" providerId="ADAL" clId="{262C67CF-2D67-4A52-A9B5-D8E79E5FDFE3}" dt="2023-03-28T07:53:55.446" v="0" actId="166"/>
          <ac:spMkLst>
            <pc:docMk/>
            <pc:sldMk cId="4222879851" sldId="1544"/>
            <ac:spMk id="13" creationId="{0D6E9665-0217-DA5D-3C83-B66124AC7D11}"/>
          </ac:spMkLst>
        </pc:spChg>
      </pc:sldChg>
    </pc:docChg>
  </pc:docChgLst>
  <pc:docChgLst>
    <pc:chgData name="Cahenzli, Marcel" userId="79a3a718-b9c4-415e-968f-b145785c5e23" providerId="ADAL" clId="{ED9D0B7F-D6CF-4B11-BF42-D8CF38572436}"/>
    <pc:docChg chg="modSld">
      <pc:chgData name="Cahenzli, Marcel" userId="79a3a718-b9c4-415e-968f-b145785c5e23" providerId="ADAL" clId="{ED9D0B7F-D6CF-4B11-BF42-D8CF38572436}" dt="2023-03-31T08:39:49.350" v="4" actId="20577"/>
      <pc:docMkLst>
        <pc:docMk/>
      </pc:docMkLst>
      <pc:sldChg chg="modSp mod">
        <pc:chgData name="Cahenzli, Marcel" userId="79a3a718-b9c4-415e-968f-b145785c5e23" providerId="ADAL" clId="{ED9D0B7F-D6CF-4B11-BF42-D8CF38572436}" dt="2023-03-31T08:39:49.350" v="4" actId="20577"/>
        <pc:sldMkLst>
          <pc:docMk/>
          <pc:sldMk cId="312220956" sldId="1559"/>
        </pc:sldMkLst>
        <pc:spChg chg="mod">
          <ac:chgData name="Cahenzli, Marcel" userId="79a3a718-b9c4-415e-968f-b145785c5e23" providerId="ADAL" clId="{ED9D0B7F-D6CF-4B11-BF42-D8CF38572436}" dt="2023-03-31T08:38:30.443" v="0" actId="20577"/>
          <ac:spMkLst>
            <pc:docMk/>
            <pc:sldMk cId="312220956" sldId="1559"/>
            <ac:spMk id="3" creationId="{9114EA47-D518-7860-DC8F-913EBD6170CB}"/>
          </ac:spMkLst>
        </pc:spChg>
        <pc:spChg chg="mod">
          <ac:chgData name="Cahenzli, Marcel" userId="79a3a718-b9c4-415e-968f-b145785c5e23" providerId="ADAL" clId="{ED9D0B7F-D6CF-4B11-BF42-D8CF38572436}" dt="2023-03-31T08:39:49.350" v="4" actId="20577"/>
          <ac:spMkLst>
            <pc:docMk/>
            <pc:sldMk cId="312220956" sldId="1559"/>
            <ac:spMk id="4" creationId="{D1E91B4C-FDEB-8FF6-5472-D87D4C19CC4E}"/>
          </ac:spMkLst>
        </pc:spChg>
      </pc:sldChg>
    </pc:docChg>
  </pc:docChgLst>
  <pc:docChgLst>
    <pc:chgData name="Dominik Buchegger" userId="7f2052fac20aabcc" providerId="LiveId" clId="{70D9443D-C747-490B-98E8-E2DD71B511C4}"/>
    <pc:docChg chg="delSld">
      <pc:chgData name="Dominik Buchegger" userId="7f2052fac20aabcc" providerId="LiveId" clId="{70D9443D-C747-490B-98E8-E2DD71B511C4}" dt="2023-03-27T08:49:22.263" v="0" actId="47"/>
      <pc:docMkLst>
        <pc:docMk/>
      </pc:docMkLst>
      <pc:sldChg chg="del">
        <pc:chgData name="Dominik Buchegger" userId="7f2052fac20aabcc" providerId="LiveId" clId="{70D9443D-C747-490B-98E8-E2DD71B511C4}" dt="2023-03-27T08:49:22.263" v="0" actId="47"/>
        <pc:sldMkLst>
          <pc:docMk/>
          <pc:sldMk cId="3290298821" sldId="350"/>
        </pc:sldMkLst>
      </pc:sldChg>
      <pc:sldChg chg="del">
        <pc:chgData name="Dominik Buchegger" userId="7f2052fac20aabcc" providerId="LiveId" clId="{70D9443D-C747-490B-98E8-E2DD71B511C4}" dt="2023-03-27T08:49:22.263" v="0" actId="47"/>
        <pc:sldMkLst>
          <pc:docMk/>
          <pc:sldMk cId="1428834151" sldId="351"/>
        </pc:sldMkLst>
      </pc:sldChg>
      <pc:sldChg chg="del">
        <pc:chgData name="Dominik Buchegger" userId="7f2052fac20aabcc" providerId="LiveId" clId="{70D9443D-C747-490B-98E8-E2DD71B511C4}" dt="2023-03-27T08:49:22.263" v="0" actId="47"/>
        <pc:sldMkLst>
          <pc:docMk/>
          <pc:sldMk cId="4204752891" sldId="352"/>
        </pc:sldMkLst>
      </pc:sldChg>
      <pc:sldChg chg="del">
        <pc:chgData name="Dominik Buchegger" userId="7f2052fac20aabcc" providerId="LiveId" clId="{70D9443D-C747-490B-98E8-E2DD71B511C4}" dt="2023-03-27T08:49:22.263" v="0" actId="47"/>
        <pc:sldMkLst>
          <pc:docMk/>
          <pc:sldMk cId="2170744712" sldId="354"/>
        </pc:sldMkLst>
      </pc:sldChg>
      <pc:sldChg chg="del">
        <pc:chgData name="Dominik Buchegger" userId="7f2052fac20aabcc" providerId="LiveId" clId="{70D9443D-C747-490B-98E8-E2DD71B511C4}" dt="2023-03-27T08:49:22.263" v="0" actId="47"/>
        <pc:sldMkLst>
          <pc:docMk/>
          <pc:sldMk cId="1154282754" sldId="361"/>
        </pc:sldMkLst>
      </pc:sldChg>
      <pc:sldChg chg="del">
        <pc:chgData name="Dominik Buchegger" userId="7f2052fac20aabcc" providerId="LiveId" clId="{70D9443D-C747-490B-98E8-E2DD71B511C4}" dt="2023-03-27T08:49:22.263" v="0" actId="47"/>
        <pc:sldMkLst>
          <pc:docMk/>
          <pc:sldMk cId="4173106856" sldId="362"/>
        </pc:sldMkLst>
      </pc:sldChg>
      <pc:sldChg chg="del">
        <pc:chgData name="Dominik Buchegger" userId="7f2052fac20aabcc" providerId="LiveId" clId="{70D9443D-C747-490B-98E8-E2DD71B511C4}" dt="2023-03-27T08:49:22.263" v="0" actId="47"/>
        <pc:sldMkLst>
          <pc:docMk/>
          <pc:sldMk cId="4147637389" sldId="363"/>
        </pc:sldMkLst>
      </pc:sldChg>
      <pc:sldChg chg="del">
        <pc:chgData name="Dominik Buchegger" userId="7f2052fac20aabcc" providerId="LiveId" clId="{70D9443D-C747-490B-98E8-E2DD71B511C4}" dt="2023-03-27T08:49:22.263" v="0" actId="47"/>
        <pc:sldMkLst>
          <pc:docMk/>
          <pc:sldMk cId="1962986633" sldId="364"/>
        </pc:sldMkLst>
      </pc:sldChg>
      <pc:sldChg chg="del">
        <pc:chgData name="Dominik Buchegger" userId="7f2052fac20aabcc" providerId="LiveId" clId="{70D9443D-C747-490B-98E8-E2DD71B511C4}" dt="2023-03-27T08:49:22.263" v="0" actId="47"/>
        <pc:sldMkLst>
          <pc:docMk/>
          <pc:sldMk cId="307401479" sldId="365"/>
        </pc:sldMkLst>
      </pc:sldChg>
      <pc:sldChg chg="del">
        <pc:chgData name="Dominik Buchegger" userId="7f2052fac20aabcc" providerId="LiveId" clId="{70D9443D-C747-490B-98E8-E2DD71B511C4}" dt="2023-03-27T08:49:22.263" v="0" actId="47"/>
        <pc:sldMkLst>
          <pc:docMk/>
          <pc:sldMk cId="3042333542" sldId="366"/>
        </pc:sldMkLst>
      </pc:sldChg>
      <pc:sldChg chg="del">
        <pc:chgData name="Dominik Buchegger" userId="7f2052fac20aabcc" providerId="LiveId" clId="{70D9443D-C747-490B-98E8-E2DD71B511C4}" dt="2023-03-27T08:49:22.263" v="0" actId="47"/>
        <pc:sldMkLst>
          <pc:docMk/>
          <pc:sldMk cId="2251464805" sldId="367"/>
        </pc:sldMkLst>
      </pc:sldChg>
      <pc:sldChg chg="del">
        <pc:chgData name="Dominik Buchegger" userId="7f2052fac20aabcc" providerId="LiveId" clId="{70D9443D-C747-490B-98E8-E2DD71B511C4}" dt="2023-03-27T08:49:22.263" v="0" actId="47"/>
        <pc:sldMkLst>
          <pc:docMk/>
          <pc:sldMk cId="2213383566" sldId="368"/>
        </pc:sldMkLst>
      </pc:sldChg>
      <pc:sldChg chg="del">
        <pc:chgData name="Dominik Buchegger" userId="7f2052fac20aabcc" providerId="LiveId" clId="{70D9443D-C747-490B-98E8-E2DD71B511C4}" dt="2023-03-27T08:49:22.263" v="0" actId="47"/>
        <pc:sldMkLst>
          <pc:docMk/>
          <pc:sldMk cId="1371432072" sldId="369"/>
        </pc:sldMkLst>
      </pc:sldChg>
      <pc:sldChg chg="del">
        <pc:chgData name="Dominik Buchegger" userId="7f2052fac20aabcc" providerId="LiveId" clId="{70D9443D-C747-490B-98E8-E2DD71B511C4}" dt="2023-03-27T08:49:22.263" v="0" actId="47"/>
        <pc:sldMkLst>
          <pc:docMk/>
          <pc:sldMk cId="653643123" sldId="370"/>
        </pc:sldMkLst>
      </pc:sldChg>
      <pc:sldChg chg="del">
        <pc:chgData name="Dominik Buchegger" userId="7f2052fac20aabcc" providerId="LiveId" clId="{70D9443D-C747-490B-98E8-E2DD71B511C4}" dt="2023-03-27T08:49:22.263" v="0" actId="47"/>
        <pc:sldMkLst>
          <pc:docMk/>
          <pc:sldMk cId="3103699205" sldId="371"/>
        </pc:sldMkLst>
      </pc:sldChg>
      <pc:sldChg chg="del">
        <pc:chgData name="Dominik Buchegger" userId="7f2052fac20aabcc" providerId="LiveId" clId="{70D9443D-C747-490B-98E8-E2DD71B511C4}" dt="2023-03-27T08:49:22.263" v="0" actId="47"/>
        <pc:sldMkLst>
          <pc:docMk/>
          <pc:sldMk cId="1074973614" sldId="399"/>
        </pc:sldMkLst>
      </pc:sldChg>
      <pc:sldMasterChg chg="delSldLayout">
        <pc:chgData name="Dominik Buchegger" userId="7f2052fac20aabcc" providerId="LiveId" clId="{70D9443D-C747-490B-98E8-E2DD71B511C4}" dt="2023-03-27T08:49:22.263" v="0" actId="47"/>
        <pc:sldMasterMkLst>
          <pc:docMk/>
          <pc:sldMasterMk cId="4246037650" sldId="2147483660"/>
        </pc:sldMasterMkLst>
        <pc:sldLayoutChg chg="del">
          <pc:chgData name="Dominik Buchegger" userId="7f2052fac20aabcc" providerId="LiveId" clId="{70D9443D-C747-490B-98E8-E2DD71B511C4}" dt="2023-03-27T08:49:22.263" v="0" actId="47"/>
          <pc:sldLayoutMkLst>
            <pc:docMk/>
            <pc:sldMasterMk cId="4246037650" sldId="2147483660"/>
            <pc:sldLayoutMk cId="3793000217" sldId="2147483707"/>
          </pc:sldLayoutMkLst>
        </pc:sldLayoutChg>
      </pc:sldMasterChg>
    </pc:docChg>
  </pc:docChgLst>
  <pc:docChgLst>
    <pc:chgData name="MaximilianGeorgHans" userId="9ebc2721-5e1f-48f6-9917-3c064a8a3a92" providerId="ADAL" clId="{7DDEA396-6DED-4803-AC38-72F9A275843C}"/>
    <pc:docChg chg="custSel addSld delSld modSld">
      <pc:chgData name="MaximilianGeorgHans" userId="9ebc2721-5e1f-48f6-9917-3c064a8a3a92" providerId="ADAL" clId="{7DDEA396-6DED-4803-AC38-72F9A275843C}" dt="2023-03-30T13:44:39.480" v="30"/>
      <pc:docMkLst>
        <pc:docMk/>
      </pc:docMkLst>
      <pc:sldChg chg="modSp mod">
        <pc:chgData name="MaximilianGeorgHans" userId="9ebc2721-5e1f-48f6-9917-3c064a8a3a92" providerId="ADAL" clId="{7DDEA396-6DED-4803-AC38-72F9A275843C}" dt="2023-03-28T16:33:55.259" v="7" actId="790"/>
        <pc:sldMkLst>
          <pc:docMk/>
          <pc:sldMk cId="1987410233" sldId="1534"/>
        </pc:sldMkLst>
        <pc:spChg chg="mod">
          <ac:chgData name="MaximilianGeorgHans" userId="9ebc2721-5e1f-48f6-9917-3c064a8a3a92" providerId="ADAL" clId="{7DDEA396-6DED-4803-AC38-72F9A275843C}" dt="2023-03-28T16:33:55.259" v="7" actId="790"/>
          <ac:spMkLst>
            <pc:docMk/>
            <pc:sldMk cId="1987410233" sldId="1534"/>
            <ac:spMk id="10" creationId="{F5FB8E51-CCDD-664A-3148-19850B774843}"/>
          </ac:spMkLst>
        </pc:spChg>
        <pc:spChg chg="mod">
          <ac:chgData name="MaximilianGeorgHans" userId="9ebc2721-5e1f-48f6-9917-3c064a8a3a92" providerId="ADAL" clId="{7DDEA396-6DED-4803-AC38-72F9A275843C}" dt="2023-03-28T16:33:53.013" v="6" actId="790"/>
          <ac:spMkLst>
            <pc:docMk/>
            <pc:sldMk cId="1987410233" sldId="1534"/>
            <ac:spMk id="12" creationId="{C1B65844-8C14-5DE9-F30E-D3B47C5EADE0}"/>
          </ac:spMkLst>
        </pc:spChg>
      </pc:sldChg>
      <pc:sldChg chg="modSp mod">
        <pc:chgData name="MaximilianGeorgHans" userId="9ebc2721-5e1f-48f6-9917-3c064a8a3a92" providerId="ADAL" clId="{7DDEA396-6DED-4803-AC38-72F9A275843C}" dt="2023-03-28T16:33:44.074" v="5" actId="790"/>
        <pc:sldMkLst>
          <pc:docMk/>
          <pc:sldMk cId="1281915614" sldId="1535"/>
        </pc:sldMkLst>
        <pc:spChg chg="mod">
          <ac:chgData name="MaximilianGeorgHans" userId="9ebc2721-5e1f-48f6-9917-3c064a8a3a92" providerId="ADAL" clId="{7DDEA396-6DED-4803-AC38-72F9A275843C}" dt="2023-03-28T16:33:44.074" v="5" actId="790"/>
          <ac:spMkLst>
            <pc:docMk/>
            <pc:sldMk cId="1281915614" sldId="1535"/>
            <ac:spMk id="9" creationId="{29596F6B-767B-0B7C-B4C3-62792847DDD0}"/>
          </ac:spMkLst>
        </pc:spChg>
        <pc:spChg chg="mod">
          <ac:chgData name="MaximilianGeorgHans" userId="9ebc2721-5e1f-48f6-9917-3c064a8a3a92" providerId="ADAL" clId="{7DDEA396-6DED-4803-AC38-72F9A275843C}" dt="2023-03-28T16:33:44.066" v="4" actId="790"/>
          <ac:spMkLst>
            <pc:docMk/>
            <pc:sldMk cId="1281915614" sldId="1535"/>
            <ac:spMk id="10" creationId="{F5FB8E51-CCDD-664A-3148-19850B774843}"/>
          </ac:spMkLst>
        </pc:spChg>
        <pc:spChg chg="mod">
          <ac:chgData name="MaximilianGeorgHans" userId="9ebc2721-5e1f-48f6-9917-3c064a8a3a92" providerId="ADAL" clId="{7DDEA396-6DED-4803-AC38-72F9A275843C}" dt="2023-03-28T16:33:37.774" v="3" actId="790"/>
          <ac:spMkLst>
            <pc:docMk/>
            <pc:sldMk cId="1281915614" sldId="1535"/>
            <ac:spMk id="12" creationId="{C1B65844-8C14-5DE9-F30E-D3B47C5EADE0}"/>
          </ac:spMkLst>
        </pc:spChg>
      </pc:sldChg>
      <pc:sldChg chg="del">
        <pc:chgData name="MaximilianGeorgHans" userId="9ebc2721-5e1f-48f6-9917-3c064a8a3a92" providerId="ADAL" clId="{7DDEA396-6DED-4803-AC38-72F9A275843C}" dt="2023-03-30T13:42:19.014" v="19" actId="47"/>
        <pc:sldMkLst>
          <pc:docMk/>
          <pc:sldMk cId="2346118516" sldId="1552"/>
        </pc:sldMkLst>
      </pc:sldChg>
      <pc:sldChg chg="modSp mod">
        <pc:chgData name="MaximilianGeorgHans" userId="9ebc2721-5e1f-48f6-9917-3c064a8a3a92" providerId="ADAL" clId="{7DDEA396-6DED-4803-AC38-72F9A275843C}" dt="2023-03-28T16:34:17.774" v="16" actId="33524"/>
        <pc:sldMkLst>
          <pc:docMk/>
          <pc:sldMk cId="1010709420" sldId="1556"/>
        </pc:sldMkLst>
        <pc:spChg chg="mod">
          <ac:chgData name="MaximilianGeorgHans" userId="9ebc2721-5e1f-48f6-9917-3c064a8a3a92" providerId="ADAL" clId="{7DDEA396-6DED-4803-AC38-72F9A275843C}" dt="2023-03-28T16:34:17.774" v="16" actId="33524"/>
          <ac:spMkLst>
            <pc:docMk/>
            <pc:sldMk cId="1010709420" sldId="1556"/>
            <ac:spMk id="3" creationId="{7200AB28-37E6-C58A-6A0C-626DE7F04E04}"/>
          </ac:spMkLst>
        </pc:spChg>
        <pc:spChg chg="mod">
          <ac:chgData name="MaximilianGeorgHans" userId="9ebc2721-5e1f-48f6-9917-3c064a8a3a92" providerId="ADAL" clId="{7DDEA396-6DED-4803-AC38-72F9A275843C}" dt="2023-03-28T16:34:12.465" v="14" actId="790"/>
          <ac:spMkLst>
            <pc:docMk/>
            <pc:sldMk cId="1010709420" sldId="1556"/>
            <ac:spMk id="6" creationId="{347AE98E-C40A-2C4A-C51C-ED0F6062C144}"/>
          </ac:spMkLst>
        </pc:spChg>
        <pc:spChg chg="mod">
          <ac:chgData name="MaximilianGeorgHans" userId="9ebc2721-5e1f-48f6-9917-3c064a8a3a92" providerId="ADAL" clId="{7DDEA396-6DED-4803-AC38-72F9A275843C}" dt="2023-03-28T16:34:12.465" v="15" actId="790"/>
          <ac:spMkLst>
            <pc:docMk/>
            <pc:sldMk cId="1010709420" sldId="1556"/>
            <ac:spMk id="8" creationId="{97E189DF-7CEA-402E-F94F-EBD889DB6B43}"/>
          </ac:spMkLst>
        </pc:spChg>
        <pc:spChg chg="mod">
          <ac:chgData name="MaximilianGeorgHans" userId="9ebc2721-5e1f-48f6-9917-3c064a8a3a92" providerId="ADAL" clId="{7DDEA396-6DED-4803-AC38-72F9A275843C}" dt="2023-03-28T16:34:12.462" v="11" actId="790"/>
          <ac:spMkLst>
            <pc:docMk/>
            <pc:sldMk cId="1010709420" sldId="1556"/>
            <ac:spMk id="10" creationId="{628828DB-531D-F991-C229-A549761D9E5B}"/>
          </ac:spMkLst>
        </pc:spChg>
        <pc:spChg chg="mod">
          <ac:chgData name="MaximilianGeorgHans" userId="9ebc2721-5e1f-48f6-9917-3c064a8a3a92" providerId="ADAL" clId="{7DDEA396-6DED-4803-AC38-72F9A275843C}" dt="2023-03-28T16:34:12.440" v="8" actId="790"/>
          <ac:spMkLst>
            <pc:docMk/>
            <pc:sldMk cId="1010709420" sldId="1556"/>
            <ac:spMk id="15" creationId="{2D14ECEC-FB7A-634A-9DA9-D84202DABF4C}"/>
          </ac:spMkLst>
        </pc:spChg>
        <pc:spChg chg="mod">
          <ac:chgData name="MaximilianGeorgHans" userId="9ebc2721-5e1f-48f6-9917-3c064a8a3a92" providerId="ADAL" clId="{7DDEA396-6DED-4803-AC38-72F9A275843C}" dt="2023-03-28T16:34:12.460" v="10" actId="790"/>
          <ac:spMkLst>
            <pc:docMk/>
            <pc:sldMk cId="1010709420" sldId="1556"/>
            <ac:spMk id="19" creationId="{25D9B379-0D2E-942C-23A5-215EC3922DE0}"/>
          </ac:spMkLst>
        </pc:spChg>
        <pc:spChg chg="mod">
          <ac:chgData name="MaximilianGeorgHans" userId="9ebc2721-5e1f-48f6-9917-3c064a8a3a92" providerId="ADAL" clId="{7DDEA396-6DED-4803-AC38-72F9A275843C}" dt="2023-03-28T16:34:12.464" v="13" actId="790"/>
          <ac:spMkLst>
            <pc:docMk/>
            <pc:sldMk cId="1010709420" sldId="1556"/>
            <ac:spMk id="20" creationId="{E6BBB3EF-6EB1-D350-5E2E-C9ACFCD1C0EF}"/>
          </ac:spMkLst>
        </pc:spChg>
        <pc:spChg chg="mod">
          <ac:chgData name="MaximilianGeorgHans" userId="9ebc2721-5e1f-48f6-9917-3c064a8a3a92" providerId="ADAL" clId="{7DDEA396-6DED-4803-AC38-72F9A275843C}" dt="2023-03-28T16:34:12.463" v="12" actId="790"/>
          <ac:spMkLst>
            <pc:docMk/>
            <pc:sldMk cId="1010709420" sldId="1556"/>
            <ac:spMk id="22" creationId="{94593E11-990B-4652-D466-CF833FF6383B}"/>
          </ac:spMkLst>
        </pc:spChg>
      </pc:sldChg>
      <pc:sldChg chg="modSp mod">
        <pc:chgData name="MaximilianGeorgHans" userId="9ebc2721-5e1f-48f6-9917-3c064a8a3a92" providerId="ADAL" clId="{7DDEA396-6DED-4803-AC38-72F9A275843C}" dt="2023-03-28T16:34:29.645" v="17" actId="790"/>
        <pc:sldMkLst>
          <pc:docMk/>
          <pc:sldMk cId="1539011393" sldId="1557"/>
        </pc:sldMkLst>
        <pc:spChg chg="mod">
          <ac:chgData name="MaximilianGeorgHans" userId="9ebc2721-5e1f-48f6-9917-3c064a8a3a92" providerId="ADAL" clId="{7DDEA396-6DED-4803-AC38-72F9A275843C}" dt="2023-03-28T16:25:02.508" v="0" actId="313"/>
          <ac:spMkLst>
            <pc:docMk/>
            <pc:sldMk cId="1539011393" sldId="1557"/>
            <ac:spMk id="3" creationId="{3BE6757C-FC4D-A73C-1685-40DF86B9FC9A}"/>
          </ac:spMkLst>
        </pc:spChg>
        <pc:spChg chg="mod">
          <ac:chgData name="MaximilianGeorgHans" userId="9ebc2721-5e1f-48f6-9917-3c064a8a3a92" providerId="ADAL" clId="{7DDEA396-6DED-4803-AC38-72F9A275843C}" dt="2023-03-28T16:34:29.645" v="17" actId="790"/>
          <ac:spMkLst>
            <pc:docMk/>
            <pc:sldMk cId="1539011393" sldId="1557"/>
            <ac:spMk id="7" creationId="{29E70361-E8E8-4B53-4EE9-F792398B9C08}"/>
          </ac:spMkLst>
        </pc:spChg>
      </pc:sldChg>
      <pc:sldChg chg="modSp mod">
        <pc:chgData name="MaximilianGeorgHans" userId="9ebc2721-5e1f-48f6-9917-3c064a8a3a92" providerId="ADAL" clId="{7DDEA396-6DED-4803-AC38-72F9A275843C}" dt="2023-03-28T16:32:32.222" v="2" actId="790"/>
        <pc:sldMkLst>
          <pc:docMk/>
          <pc:sldMk cId="312220956" sldId="1559"/>
        </pc:sldMkLst>
        <pc:spChg chg="mod">
          <ac:chgData name="MaximilianGeorgHans" userId="9ebc2721-5e1f-48f6-9917-3c064a8a3a92" providerId="ADAL" clId="{7DDEA396-6DED-4803-AC38-72F9A275843C}" dt="2023-03-28T16:32:32.222" v="2" actId="790"/>
          <ac:spMkLst>
            <pc:docMk/>
            <pc:sldMk cId="312220956" sldId="1559"/>
            <ac:spMk id="3" creationId="{9114EA47-D518-7860-DC8F-913EBD6170CB}"/>
          </ac:spMkLst>
        </pc:spChg>
        <pc:spChg chg="mod">
          <ac:chgData name="MaximilianGeorgHans" userId="9ebc2721-5e1f-48f6-9917-3c064a8a3a92" providerId="ADAL" clId="{7DDEA396-6DED-4803-AC38-72F9A275843C}" dt="2023-03-28T16:32:28.791" v="1" actId="790"/>
          <ac:spMkLst>
            <pc:docMk/>
            <pc:sldMk cId="312220956" sldId="1559"/>
            <ac:spMk id="4" creationId="{D1E91B4C-FDEB-8FF6-5472-D87D4C19CC4E}"/>
          </ac:spMkLst>
        </pc:spChg>
      </pc:sldChg>
      <pc:sldChg chg="addSp delSp modSp add mod">
        <pc:chgData name="MaximilianGeorgHans" userId="9ebc2721-5e1f-48f6-9917-3c064a8a3a92" providerId="ADAL" clId="{7DDEA396-6DED-4803-AC38-72F9A275843C}" dt="2023-03-30T13:44:39.480" v="30"/>
        <pc:sldMkLst>
          <pc:docMk/>
          <pc:sldMk cId="1654830134" sldId="1565"/>
        </pc:sldMkLst>
        <pc:picChg chg="add del mod">
          <ac:chgData name="MaximilianGeorgHans" userId="9ebc2721-5e1f-48f6-9917-3c064a8a3a92" providerId="ADAL" clId="{7DDEA396-6DED-4803-AC38-72F9A275843C}" dt="2023-03-30T13:44:38.099" v="28" actId="21"/>
          <ac:picMkLst>
            <pc:docMk/>
            <pc:sldMk cId="1654830134" sldId="1565"/>
            <ac:picMk id="3" creationId="{B6DAD94C-99DA-D0CC-58AB-7F6B4D085D85}"/>
          </ac:picMkLst>
        </pc:picChg>
        <pc:picChg chg="del">
          <ac:chgData name="MaximilianGeorgHans" userId="9ebc2721-5e1f-48f6-9917-3c064a8a3a92" providerId="ADAL" clId="{7DDEA396-6DED-4803-AC38-72F9A275843C}" dt="2023-03-30T13:44:39.123" v="29" actId="478"/>
          <ac:picMkLst>
            <pc:docMk/>
            <pc:sldMk cId="1654830134" sldId="1565"/>
            <ac:picMk id="4" creationId="{61993B0D-8034-538F-4DE0-57C5DD3A15B1}"/>
          </ac:picMkLst>
        </pc:picChg>
        <pc:picChg chg="add mod">
          <ac:chgData name="MaximilianGeorgHans" userId="9ebc2721-5e1f-48f6-9917-3c064a8a3a92" providerId="ADAL" clId="{7DDEA396-6DED-4803-AC38-72F9A275843C}" dt="2023-03-30T13:44:39.480" v="30"/>
          <ac:picMkLst>
            <pc:docMk/>
            <pc:sldMk cId="1654830134" sldId="1565"/>
            <ac:picMk id="7" creationId="{51802917-1C6F-36AC-7FF6-7787796C1FAE}"/>
          </ac:picMkLst>
        </pc:picChg>
      </pc:sldChg>
      <pc:sldChg chg="add">
        <pc:chgData name="MaximilianGeorgHans" userId="9ebc2721-5e1f-48f6-9917-3c064a8a3a92" providerId="ADAL" clId="{7DDEA396-6DED-4803-AC38-72F9A275843C}" dt="2023-03-30T13:42:15.951" v="18"/>
        <pc:sldMkLst>
          <pc:docMk/>
          <pc:sldMk cId="1131304089" sldId="1566"/>
        </pc:sldMkLst>
      </pc:sldChg>
      <pc:sldChg chg="add">
        <pc:chgData name="MaximilianGeorgHans" userId="9ebc2721-5e1f-48f6-9917-3c064a8a3a92" providerId="ADAL" clId="{7DDEA396-6DED-4803-AC38-72F9A275843C}" dt="2023-03-30T13:42:15.951" v="18"/>
        <pc:sldMkLst>
          <pc:docMk/>
          <pc:sldMk cId="2947939728" sldId="1567"/>
        </pc:sldMkLst>
      </pc:sldChg>
      <pc:sldChg chg="add">
        <pc:chgData name="MaximilianGeorgHans" userId="9ebc2721-5e1f-48f6-9917-3c064a8a3a92" providerId="ADAL" clId="{7DDEA396-6DED-4803-AC38-72F9A275843C}" dt="2023-03-30T13:42:15.951" v="18"/>
        <pc:sldMkLst>
          <pc:docMk/>
          <pc:sldMk cId="2671201041" sldId="1568"/>
        </pc:sldMkLst>
      </pc:sldChg>
      <pc:sldChg chg="add">
        <pc:chgData name="MaximilianGeorgHans" userId="9ebc2721-5e1f-48f6-9917-3c064a8a3a92" providerId="ADAL" clId="{7DDEA396-6DED-4803-AC38-72F9A275843C}" dt="2023-03-30T13:42:15.951" v="18"/>
        <pc:sldMkLst>
          <pc:docMk/>
          <pc:sldMk cId="1496210347" sldId="1569"/>
        </pc:sldMkLst>
      </pc:sldChg>
      <pc:sldChg chg="add">
        <pc:chgData name="MaximilianGeorgHans" userId="9ebc2721-5e1f-48f6-9917-3c064a8a3a92" providerId="ADAL" clId="{7DDEA396-6DED-4803-AC38-72F9A275843C}" dt="2023-03-30T13:42:15.951" v="18"/>
        <pc:sldMkLst>
          <pc:docMk/>
          <pc:sldMk cId="825061669" sldId="1570"/>
        </pc:sldMkLst>
      </pc:sldChg>
    </pc:docChg>
  </pc:docChgLst>
  <pc:docChgLst>
    <pc:chgData name="Maillard, Alexiane" userId="50e9f12d-6c48-4918-8cf8-0a805f3546a2" providerId="ADAL" clId="{E66BFCEE-4587-4E06-9249-639BBA2A677A}"/>
    <pc:docChg chg="undo custSel addSld modSld">
      <pc:chgData name="Maillard, Alexiane" userId="50e9f12d-6c48-4918-8cf8-0a805f3546a2" providerId="ADAL" clId="{E66BFCEE-4587-4E06-9249-639BBA2A677A}" dt="2023-10-26T20:53:28.023" v="293" actId="20577"/>
      <pc:docMkLst>
        <pc:docMk/>
      </pc:docMkLst>
      <pc:sldChg chg="modSp mod">
        <pc:chgData name="Maillard, Alexiane" userId="50e9f12d-6c48-4918-8cf8-0a805f3546a2" providerId="ADAL" clId="{E66BFCEE-4587-4E06-9249-639BBA2A677A}" dt="2023-10-26T20:40:37.124" v="259" actId="1035"/>
        <pc:sldMkLst>
          <pc:docMk/>
          <pc:sldMk cId="919870970" sldId="1566"/>
        </pc:sldMkLst>
        <pc:spChg chg="mod">
          <ac:chgData name="Maillard, Alexiane" userId="50e9f12d-6c48-4918-8cf8-0a805f3546a2" providerId="ADAL" clId="{E66BFCEE-4587-4E06-9249-639BBA2A677A}" dt="2023-10-26T20:40:04.004" v="57" actId="1036"/>
          <ac:spMkLst>
            <pc:docMk/>
            <pc:sldMk cId="919870970" sldId="1566"/>
            <ac:spMk id="21" creationId="{3A192DB9-F970-BD95-111F-D53B8AABCFFE}"/>
          </ac:spMkLst>
        </pc:spChg>
        <pc:spChg chg="mod">
          <ac:chgData name="Maillard, Alexiane" userId="50e9f12d-6c48-4918-8cf8-0a805f3546a2" providerId="ADAL" clId="{E66BFCEE-4587-4E06-9249-639BBA2A677A}" dt="2023-10-26T20:40:04.004" v="57" actId="1036"/>
          <ac:spMkLst>
            <pc:docMk/>
            <pc:sldMk cId="919870970" sldId="1566"/>
            <ac:spMk id="22" creationId="{06F1BA61-4AE2-B823-52C9-7E69F9043F07}"/>
          </ac:spMkLst>
        </pc:spChg>
        <pc:spChg chg="mod">
          <ac:chgData name="Maillard, Alexiane" userId="50e9f12d-6c48-4918-8cf8-0a805f3546a2" providerId="ADAL" clId="{E66BFCEE-4587-4E06-9249-639BBA2A677A}" dt="2023-10-26T20:40:04.004" v="57" actId="1036"/>
          <ac:spMkLst>
            <pc:docMk/>
            <pc:sldMk cId="919870970" sldId="1566"/>
            <ac:spMk id="23" creationId="{A4559D99-B33E-49F0-BBF0-F72F51107452}"/>
          </ac:spMkLst>
        </pc:spChg>
        <pc:spChg chg="mod">
          <ac:chgData name="Maillard, Alexiane" userId="50e9f12d-6c48-4918-8cf8-0a805f3546a2" providerId="ADAL" clId="{E66BFCEE-4587-4E06-9249-639BBA2A677A}" dt="2023-10-26T20:40:04.004" v="57" actId="1036"/>
          <ac:spMkLst>
            <pc:docMk/>
            <pc:sldMk cId="919870970" sldId="1566"/>
            <ac:spMk id="24" creationId="{60406A7C-6E25-AD62-0073-61C1A7488EFE}"/>
          </ac:spMkLst>
        </pc:spChg>
        <pc:spChg chg="mod">
          <ac:chgData name="Maillard, Alexiane" userId="50e9f12d-6c48-4918-8cf8-0a805f3546a2" providerId="ADAL" clId="{E66BFCEE-4587-4E06-9249-639BBA2A677A}" dt="2023-10-26T20:40:04.004" v="57" actId="1036"/>
          <ac:spMkLst>
            <pc:docMk/>
            <pc:sldMk cId="919870970" sldId="1566"/>
            <ac:spMk id="26" creationId="{2CBACEB3-E9A1-8F69-6AAE-D951F8AB208D}"/>
          </ac:spMkLst>
        </pc:spChg>
        <pc:spChg chg="mod">
          <ac:chgData name="Maillard, Alexiane" userId="50e9f12d-6c48-4918-8cf8-0a805f3546a2" providerId="ADAL" clId="{E66BFCEE-4587-4E06-9249-639BBA2A677A}" dt="2023-10-26T20:40:04.004" v="57" actId="1036"/>
          <ac:spMkLst>
            <pc:docMk/>
            <pc:sldMk cId="919870970" sldId="1566"/>
            <ac:spMk id="27" creationId="{B122FD88-E397-C628-1593-8804C20C2100}"/>
          </ac:spMkLst>
        </pc:spChg>
        <pc:spChg chg="mod">
          <ac:chgData name="Maillard, Alexiane" userId="50e9f12d-6c48-4918-8cf8-0a805f3546a2" providerId="ADAL" clId="{E66BFCEE-4587-4E06-9249-639BBA2A677A}" dt="2023-10-26T20:40:04.004" v="57" actId="1036"/>
          <ac:spMkLst>
            <pc:docMk/>
            <pc:sldMk cId="919870970" sldId="1566"/>
            <ac:spMk id="28" creationId="{265694D0-C227-8E0C-0F66-1848D576F6DE}"/>
          </ac:spMkLst>
        </pc:spChg>
        <pc:spChg chg="mod">
          <ac:chgData name="Maillard, Alexiane" userId="50e9f12d-6c48-4918-8cf8-0a805f3546a2" providerId="ADAL" clId="{E66BFCEE-4587-4E06-9249-639BBA2A677A}" dt="2023-10-26T20:40:37.124" v="259" actId="1035"/>
          <ac:spMkLst>
            <pc:docMk/>
            <pc:sldMk cId="919870970" sldId="1566"/>
            <ac:spMk id="43" creationId="{8B723563-558F-491F-5776-117AEECA5C5B}"/>
          </ac:spMkLst>
        </pc:spChg>
        <pc:spChg chg="mod">
          <ac:chgData name="Maillard, Alexiane" userId="50e9f12d-6c48-4918-8cf8-0a805f3546a2" providerId="ADAL" clId="{E66BFCEE-4587-4E06-9249-639BBA2A677A}" dt="2023-10-26T20:40:37.124" v="259" actId="1035"/>
          <ac:spMkLst>
            <pc:docMk/>
            <pc:sldMk cId="919870970" sldId="1566"/>
            <ac:spMk id="44" creationId="{666B7E6C-5B99-6F4C-5D01-EE67FF93E1CC}"/>
          </ac:spMkLst>
        </pc:spChg>
        <pc:picChg chg="mod">
          <ac:chgData name="Maillard, Alexiane" userId="50e9f12d-6c48-4918-8cf8-0a805f3546a2" providerId="ADAL" clId="{E66BFCEE-4587-4E06-9249-639BBA2A677A}" dt="2023-10-26T20:40:04.004" v="57" actId="1036"/>
          <ac:picMkLst>
            <pc:docMk/>
            <pc:sldMk cId="919870970" sldId="1566"/>
            <ac:picMk id="17" creationId="{BAF1C82E-2142-6363-1AA4-44C2BAE0F929}"/>
          </ac:picMkLst>
        </pc:picChg>
        <pc:picChg chg="mod">
          <ac:chgData name="Maillard, Alexiane" userId="50e9f12d-6c48-4918-8cf8-0a805f3546a2" providerId="ADAL" clId="{E66BFCEE-4587-4E06-9249-639BBA2A677A}" dt="2023-10-26T20:40:37.124" v="259" actId="1035"/>
          <ac:picMkLst>
            <pc:docMk/>
            <pc:sldMk cId="919870970" sldId="1566"/>
            <ac:picMk id="40" creationId="{329FA200-C146-D4F9-4FDF-F82597B97F37}"/>
          </ac:picMkLst>
        </pc:picChg>
      </pc:sldChg>
      <pc:sldChg chg="addSp delSp modSp add mod">
        <pc:chgData name="Maillard, Alexiane" userId="50e9f12d-6c48-4918-8cf8-0a805f3546a2" providerId="ADAL" clId="{E66BFCEE-4587-4E06-9249-639BBA2A677A}" dt="2023-10-26T20:53:28.023" v="293" actId="20577"/>
        <pc:sldMkLst>
          <pc:docMk/>
          <pc:sldMk cId="1134385854" sldId="1571"/>
        </pc:sldMkLst>
        <pc:spChg chg="mod">
          <ac:chgData name="Maillard, Alexiane" userId="50e9f12d-6c48-4918-8cf8-0a805f3546a2" providerId="ADAL" clId="{E66BFCEE-4587-4E06-9249-639BBA2A677A}" dt="2023-10-26T20:53:28.023" v="293" actId="20577"/>
          <ac:spMkLst>
            <pc:docMk/>
            <pc:sldMk cId="1134385854" sldId="1571"/>
            <ac:spMk id="2" creationId="{75D49BC9-8090-D9E3-98B5-F23656438A5A}"/>
          </ac:spMkLst>
        </pc:spChg>
        <pc:spChg chg="del">
          <ac:chgData name="Maillard, Alexiane" userId="50e9f12d-6c48-4918-8cf8-0a805f3546a2" providerId="ADAL" clId="{E66BFCEE-4587-4E06-9249-639BBA2A677A}" dt="2023-10-26T20:52:46.629" v="261" actId="478"/>
          <ac:spMkLst>
            <pc:docMk/>
            <pc:sldMk cId="1134385854" sldId="1571"/>
            <ac:spMk id="15" creationId="{6546D72D-49C5-46C5-F621-28A11B7C393F}"/>
          </ac:spMkLst>
        </pc:spChg>
        <pc:spChg chg="del">
          <ac:chgData name="Maillard, Alexiane" userId="50e9f12d-6c48-4918-8cf8-0a805f3546a2" providerId="ADAL" clId="{E66BFCEE-4587-4E06-9249-639BBA2A677A}" dt="2023-10-26T20:52:46.629" v="261" actId="478"/>
          <ac:spMkLst>
            <pc:docMk/>
            <pc:sldMk cId="1134385854" sldId="1571"/>
            <ac:spMk id="16" creationId="{DA0199FE-E517-7D7D-A1CD-36F87F500A6A}"/>
          </ac:spMkLst>
        </pc:spChg>
        <pc:spChg chg="del">
          <ac:chgData name="Maillard, Alexiane" userId="50e9f12d-6c48-4918-8cf8-0a805f3546a2" providerId="ADAL" clId="{E66BFCEE-4587-4E06-9249-639BBA2A677A}" dt="2023-10-26T20:52:46.629" v="261" actId="478"/>
          <ac:spMkLst>
            <pc:docMk/>
            <pc:sldMk cId="1134385854" sldId="1571"/>
            <ac:spMk id="17" creationId="{2C3279FB-5A70-3EA3-0562-74162D94FED1}"/>
          </ac:spMkLst>
        </pc:spChg>
        <pc:spChg chg="del">
          <ac:chgData name="Maillard, Alexiane" userId="50e9f12d-6c48-4918-8cf8-0a805f3546a2" providerId="ADAL" clId="{E66BFCEE-4587-4E06-9249-639BBA2A677A}" dt="2023-10-26T20:52:46.629" v="261" actId="478"/>
          <ac:spMkLst>
            <pc:docMk/>
            <pc:sldMk cId="1134385854" sldId="1571"/>
            <ac:spMk id="18" creationId="{01A55CF6-2AC6-C7C8-0A39-B7AF874F4D9A}"/>
          </ac:spMkLst>
        </pc:spChg>
        <pc:spChg chg="del">
          <ac:chgData name="Maillard, Alexiane" userId="50e9f12d-6c48-4918-8cf8-0a805f3546a2" providerId="ADAL" clId="{E66BFCEE-4587-4E06-9249-639BBA2A677A}" dt="2023-10-26T20:52:46.629" v="261" actId="478"/>
          <ac:spMkLst>
            <pc:docMk/>
            <pc:sldMk cId="1134385854" sldId="1571"/>
            <ac:spMk id="19" creationId="{F479BC44-11C9-69A4-C6DC-C816A4DB78A7}"/>
          </ac:spMkLst>
        </pc:spChg>
        <pc:spChg chg="del">
          <ac:chgData name="Maillard, Alexiane" userId="50e9f12d-6c48-4918-8cf8-0a805f3546a2" providerId="ADAL" clId="{E66BFCEE-4587-4E06-9249-639BBA2A677A}" dt="2023-10-26T20:52:46.629" v="261" actId="478"/>
          <ac:spMkLst>
            <pc:docMk/>
            <pc:sldMk cId="1134385854" sldId="1571"/>
            <ac:spMk id="20" creationId="{E9EA9792-66F3-87CE-7572-FEF8C101E9D4}"/>
          </ac:spMkLst>
        </pc:spChg>
        <pc:spChg chg="del">
          <ac:chgData name="Maillard, Alexiane" userId="50e9f12d-6c48-4918-8cf8-0a805f3546a2" providerId="ADAL" clId="{E66BFCEE-4587-4E06-9249-639BBA2A677A}" dt="2023-10-26T20:52:46.629" v="261" actId="478"/>
          <ac:spMkLst>
            <pc:docMk/>
            <pc:sldMk cId="1134385854" sldId="1571"/>
            <ac:spMk id="21" creationId="{DCC277C6-170F-ECD7-1C47-6D851E1A1A41}"/>
          </ac:spMkLst>
        </pc:spChg>
        <pc:spChg chg="del">
          <ac:chgData name="Maillard, Alexiane" userId="50e9f12d-6c48-4918-8cf8-0a805f3546a2" providerId="ADAL" clId="{E66BFCEE-4587-4E06-9249-639BBA2A677A}" dt="2023-10-26T20:52:46.629" v="261" actId="478"/>
          <ac:spMkLst>
            <pc:docMk/>
            <pc:sldMk cId="1134385854" sldId="1571"/>
            <ac:spMk id="22" creationId="{F52B82A2-BE36-2024-44CB-F30190C1B138}"/>
          </ac:spMkLst>
        </pc:spChg>
        <pc:spChg chg="del">
          <ac:chgData name="Maillard, Alexiane" userId="50e9f12d-6c48-4918-8cf8-0a805f3546a2" providerId="ADAL" clId="{E66BFCEE-4587-4E06-9249-639BBA2A677A}" dt="2023-10-26T20:52:46.629" v="261" actId="478"/>
          <ac:spMkLst>
            <pc:docMk/>
            <pc:sldMk cId="1134385854" sldId="1571"/>
            <ac:spMk id="23" creationId="{D73DE55F-C2CE-237B-FB8F-284B0C9CEE64}"/>
          </ac:spMkLst>
        </pc:spChg>
        <pc:spChg chg="del">
          <ac:chgData name="Maillard, Alexiane" userId="50e9f12d-6c48-4918-8cf8-0a805f3546a2" providerId="ADAL" clId="{E66BFCEE-4587-4E06-9249-639BBA2A677A}" dt="2023-10-26T20:52:46.629" v="261" actId="478"/>
          <ac:spMkLst>
            <pc:docMk/>
            <pc:sldMk cId="1134385854" sldId="1571"/>
            <ac:spMk id="24" creationId="{579F89F9-181D-770D-2849-5E645D5E29FA}"/>
          </ac:spMkLst>
        </pc:spChg>
        <pc:picChg chg="add mod">
          <ac:chgData name="Maillard, Alexiane" userId="50e9f12d-6c48-4918-8cf8-0a805f3546a2" providerId="ADAL" clId="{E66BFCEE-4587-4E06-9249-639BBA2A677A}" dt="2023-10-26T20:52:56.637" v="264" actId="1076"/>
          <ac:picMkLst>
            <pc:docMk/>
            <pc:sldMk cId="1134385854" sldId="1571"/>
            <ac:picMk id="5" creationId="{27BCB7D4-7AEC-B7AE-C6C8-667158CBAA0E}"/>
          </ac:picMkLst>
        </pc:picChg>
        <pc:picChg chg="del">
          <ac:chgData name="Maillard, Alexiane" userId="50e9f12d-6c48-4918-8cf8-0a805f3546a2" providerId="ADAL" clId="{E66BFCEE-4587-4E06-9249-639BBA2A677A}" dt="2023-10-26T20:52:46.629" v="261" actId="478"/>
          <ac:picMkLst>
            <pc:docMk/>
            <pc:sldMk cId="1134385854" sldId="1571"/>
            <ac:picMk id="8" creationId="{AA20D815-6B67-3275-C4E7-75916A2F633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F3C46-3F11-47F1-8233-2D2A4F656EAA}" type="datetimeFigureOut">
              <a:rPr lang="de-DE" smtClean="0"/>
              <a:t>27.10.2023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8140C-7C65-48C5-AF48-8AE3F4A693ED}" type="slidenum">
              <a:rPr lang="de-DE" smtClean="0"/>
              <a:t>‹#›</a:t>
            </a:fld>
            <a:endParaRPr lang="de-DE"/>
          </a:p>
        </p:txBody>
      </p:sp>
    </p:spTree>
    <p:extLst>
      <p:ext uri="{BB962C8B-B14F-4D97-AF65-F5344CB8AC3E}">
        <p14:creationId xmlns:p14="http://schemas.microsoft.com/office/powerpoint/2010/main" val="2474506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F18140C-7C65-48C5-AF48-8AE3F4A693ED}" type="slidenum">
              <a:rPr lang="de-DE" smtClean="0"/>
              <a:t>34</a:t>
            </a:fld>
            <a:endParaRPr lang="de-DE"/>
          </a:p>
        </p:txBody>
      </p:sp>
    </p:spTree>
    <p:extLst>
      <p:ext uri="{BB962C8B-B14F-4D97-AF65-F5344CB8AC3E}">
        <p14:creationId xmlns:p14="http://schemas.microsoft.com/office/powerpoint/2010/main" val="4183219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F18140C-7C65-48C5-AF48-8AE3F4A693ED}" type="slidenum">
              <a:rPr lang="de-DE" smtClean="0"/>
              <a:t>35</a:t>
            </a:fld>
            <a:endParaRPr lang="de-DE"/>
          </a:p>
        </p:txBody>
      </p:sp>
    </p:spTree>
    <p:extLst>
      <p:ext uri="{BB962C8B-B14F-4D97-AF65-F5344CB8AC3E}">
        <p14:creationId xmlns:p14="http://schemas.microsoft.com/office/powerpoint/2010/main" val="838078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1C78C-DF60-43AA-9025-896AF7F5120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9504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6.jpeg"/><Relationship Id="rId7" Type="http://schemas.openxmlformats.org/officeDocument/2006/relationships/image" Target="../media/image9.emf"/><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emf"/><Relationship Id="rId10" Type="http://schemas.openxmlformats.org/officeDocument/2006/relationships/image" Target="../media/image1.png"/><Relationship Id="rId4" Type="http://schemas.openxmlformats.org/officeDocument/2006/relationships/oleObject" Target="../embeddings/oleObject1.bin"/><Relationship Id="rId9"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el Slide 1">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EE742CE-731B-4B2E-A341-DD1A2BF3F5B5}"/>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0"/>
            <a:ext cx="9144000" cy="5143498"/>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DFF74B8C-606D-4C49-A5DA-1496FFDE21B4}"/>
              </a:ext>
            </a:extLst>
          </p:cNvPr>
          <p:cNvSpPr/>
          <p:nvPr/>
        </p:nvSpPr>
        <p:spPr>
          <a:xfrm>
            <a:off x="4583371" y="3168046"/>
            <a:ext cx="4560629" cy="1975452"/>
          </a:xfrm>
          <a:custGeom>
            <a:avLst/>
            <a:gdLst>
              <a:gd name="connsiteX0" fmla="*/ 4560629 w 4560629"/>
              <a:gd name="connsiteY0" fmla="*/ 0 h 1975452"/>
              <a:gd name="connsiteX1" fmla="*/ 4560629 w 4560629"/>
              <a:gd name="connsiteY1" fmla="*/ 1975452 h 1975452"/>
              <a:gd name="connsiteX2" fmla="*/ 166568 w 4560629"/>
              <a:gd name="connsiteY2" fmla="*/ 1975452 h 1975452"/>
              <a:gd name="connsiteX3" fmla="*/ 0 w 4560629"/>
              <a:gd name="connsiteY3" fmla="*/ 1045124 h 1975452"/>
            </a:gdLst>
            <a:ahLst/>
            <a:cxnLst>
              <a:cxn ang="0">
                <a:pos x="connsiteX0" y="connsiteY0"/>
              </a:cxn>
              <a:cxn ang="0">
                <a:pos x="connsiteX1" y="connsiteY1"/>
              </a:cxn>
              <a:cxn ang="0">
                <a:pos x="connsiteX2" y="connsiteY2"/>
              </a:cxn>
              <a:cxn ang="0">
                <a:pos x="connsiteX3" y="connsiteY3"/>
              </a:cxn>
            </a:cxnLst>
            <a:rect l="l" t="t" r="r" b="b"/>
            <a:pathLst>
              <a:path w="4560629" h="1975452">
                <a:moveTo>
                  <a:pt x="4560629" y="0"/>
                </a:moveTo>
                <a:lnTo>
                  <a:pt x="4560629" y="1975452"/>
                </a:lnTo>
                <a:lnTo>
                  <a:pt x="166568" y="1975452"/>
                </a:lnTo>
                <a:lnTo>
                  <a:pt x="0" y="10451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4" name="TextBox 13">
            <a:extLst>
              <a:ext uri="{FF2B5EF4-FFF2-40B4-BE49-F238E27FC236}">
                <a16:creationId xmlns:a16="http://schemas.microsoft.com/office/drawing/2014/main" id="{69B6FC2A-29C4-4742-B32D-604659C0CB22}"/>
              </a:ext>
            </a:extLst>
          </p:cNvPr>
          <p:cNvSpPr txBox="1"/>
          <p:nvPr/>
        </p:nvSpPr>
        <p:spPr>
          <a:xfrm>
            <a:off x="6789318" y="4613375"/>
            <a:ext cx="1995907" cy="153888"/>
          </a:xfrm>
          <a:prstGeom prst="rect">
            <a:avLst/>
          </a:prstGeom>
          <a:noFill/>
        </p:spPr>
        <p:txBody>
          <a:bodyPr wrap="square" lIns="0" tIns="0" rIns="0" bIns="0" rtlCol="0">
            <a:spAutoFit/>
          </a:bodyPr>
          <a:lstStyle/>
          <a:p>
            <a:pPr algn="r"/>
            <a:r>
              <a:rPr lang="en-GB" sz="1000">
                <a:solidFill>
                  <a:schemeClr val="bg2"/>
                </a:solidFill>
              </a:rPr>
              <a:t>From </a:t>
            </a:r>
            <a:r>
              <a:rPr lang="en-GB" sz="1000" err="1">
                <a:solidFill>
                  <a:schemeClr val="bg2"/>
                </a:solidFill>
              </a:rPr>
              <a:t>insight</a:t>
            </a:r>
            <a:r>
              <a:rPr lang="en-GB" sz="1000">
                <a:solidFill>
                  <a:schemeClr val="bg2"/>
                </a:solidFill>
              </a:rPr>
              <a:t> </a:t>
            </a:r>
            <a:r>
              <a:rPr lang="en-GB" sz="1000" err="1">
                <a:solidFill>
                  <a:schemeClr val="bg2"/>
                </a:solidFill>
              </a:rPr>
              <a:t>to</a:t>
            </a:r>
            <a:r>
              <a:rPr lang="en-GB" sz="1000">
                <a:solidFill>
                  <a:schemeClr val="bg2"/>
                </a:solidFill>
              </a:rPr>
              <a:t> </a:t>
            </a:r>
            <a:r>
              <a:rPr lang="en-GB" sz="1000" err="1">
                <a:solidFill>
                  <a:schemeClr val="bg2"/>
                </a:solidFill>
              </a:rPr>
              <a:t>impact</a:t>
            </a:r>
            <a:r>
              <a:rPr lang="en-GB" sz="1000">
                <a:solidFill>
                  <a:schemeClr val="bg2"/>
                </a:solidFill>
              </a:rPr>
              <a:t>.</a:t>
            </a:r>
          </a:p>
        </p:txBody>
      </p:sp>
      <p:pic>
        <p:nvPicPr>
          <p:cNvPr id="1609015164" name="Rectangle 2" descr="{&quot;templafy&quot;:{&quot;id&quot;:&quot;b9ddadaa-0495-446c-a774-3deec88f84b2&quot;}}"/>
          <p:cNvPicPr>
            <a:picLocks noChangeAspect="1"/>
          </p:cNvPicPr>
          <p:nvPr/>
        </p:nvPicPr>
        <p:blipFill>
          <a:blip r:embed="rId3"/>
          <a:stretch>
            <a:fillRect/>
          </a:stretch>
        </p:blipFill>
        <p:spPr>
          <a:xfrm>
            <a:off x="361173" y="313025"/>
            <a:ext cx="2221200" cy="460800"/>
          </a:xfrm>
          <a:prstGeom prst="rect">
            <a:avLst/>
          </a:prstGeom>
        </p:spPr>
      </p:pic>
      <p:sp>
        <p:nvSpPr>
          <p:cNvPr id="5" name="Title 4">
            <a:extLst>
              <a:ext uri="{FF2B5EF4-FFF2-40B4-BE49-F238E27FC236}">
                <a16:creationId xmlns:a16="http://schemas.microsoft.com/office/drawing/2014/main" id="{A891F29F-BED8-4555-9938-829D3AC33287}"/>
              </a:ext>
            </a:extLst>
          </p:cNvPr>
          <p:cNvSpPr>
            <a:spLocks noGrp="1"/>
          </p:cNvSpPr>
          <p:nvPr>
            <p:ph type="title"/>
          </p:nvPr>
        </p:nvSpPr>
        <p:spPr>
          <a:xfrm>
            <a:off x="827015" y="1636541"/>
            <a:ext cx="7958210" cy="1531505"/>
          </a:xfrm>
        </p:spPr>
        <p:txBody>
          <a:bodyPr anchor="b"/>
          <a:lstStyle>
            <a:lvl1pPr>
              <a:lnSpc>
                <a:spcPts val="4200"/>
              </a:lnSpc>
              <a:defRPr sz="4000">
                <a:latin typeface="Gill Sans Nova Light" panose="020B0302020104020203" pitchFamily="34" charset="0"/>
              </a:defRPr>
            </a:lvl1pPr>
          </a:lstStyle>
          <a:p>
            <a:r>
              <a:rPr lang="de-DE"/>
              <a:t>Mastertitelformat bearbeiten</a:t>
            </a:r>
            <a:endParaRPr lang="en-GB"/>
          </a:p>
        </p:txBody>
      </p:sp>
      <p:sp>
        <p:nvSpPr>
          <p:cNvPr id="7" name="Text Placeholder 6">
            <a:extLst>
              <a:ext uri="{FF2B5EF4-FFF2-40B4-BE49-F238E27FC236}">
                <a16:creationId xmlns:a16="http://schemas.microsoft.com/office/drawing/2014/main" id="{D3654089-CB0E-4321-8557-8E0B4ACD847A}"/>
              </a:ext>
            </a:extLst>
          </p:cNvPr>
          <p:cNvSpPr>
            <a:spLocks noGrp="1"/>
          </p:cNvSpPr>
          <p:nvPr>
            <p:ph type="body" sz="quarter" idx="10" hasCustomPrompt="1"/>
          </p:nvPr>
        </p:nvSpPr>
        <p:spPr>
          <a:xfrm>
            <a:off x="831027" y="3305908"/>
            <a:ext cx="3650486" cy="1174017"/>
          </a:xfrm>
        </p:spPr>
        <p:txBody>
          <a:bodyPr>
            <a:normAutofit/>
          </a:bodyPr>
          <a:lstStyle>
            <a:lvl1pPr marL="0" indent="0">
              <a:spcAft>
                <a:spcPts val="0"/>
              </a:spcAft>
              <a:buFont typeface="Arial" panose="020B0604020202020204" pitchFamily="34" charset="0"/>
              <a:buNone/>
              <a:defRPr sz="1600"/>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US" noProof="0"/>
              <a:t>Placeholder for subtitle, contact information, date etc.</a:t>
            </a:r>
          </a:p>
        </p:txBody>
      </p:sp>
    </p:spTree>
    <p:extLst>
      <p:ext uri="{BB962C8B-B14F-4D97-AF65-F5344CB8AC3E}">
        <p14:creationId xmlns:p14="http://schemas.microsoft.com/office/powerpoint/2010/main" val="2851768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111007C9-750C-45A4-AB1B-CB6B97990CE5}" type="datetime6">
              <a:rPr lang="de-CH" smtClean="0"/>
              <a:t>Oktober 23</a:t>
            </a:fld>
            <a:endParaRPr lang="de-DE"/>
          </a:p>
        </p:txBody>
      </p:sp>
    </p:spTree>
    <p:extLst>
      <p:ext uri="{BB962C8B-B14F-4D97-AF65-F5344CB8AC3E}">
        <p14:creationId xmlns:p14="http://schemas.microsoft.com/office/powerpoint/2010/main" val="850542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65C08088-81A0-403B-BB04-AE6002DCC26A}" type="datetime6">
              <a:rPr lang="de-CH" smtClean="0"/>
              <a:t>Oktober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944674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2621959"/>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1"/>
            <a:ext cx="4122737" cy="2621958"/>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93DD61F4-D9DA-406C-AF0A-CAC39F14C0F6}" type="datetime6">
              <a:rPr lang="de-CH" smtClean="0"/>
              <a:t>Oktober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3" name="Textplatzhalter 6">
            <a:extLst>
              <a:ext uri="{FF2B5EF4-FFF2-40B4-BE49-F238E27FC236}">
                <a16:creationId xmlns:a16="http://schemas.microsoft.com/office/drawing/2014/main" id="{86B5E8FE-8CBE-4759-BB01-C3BFECF4A0EE}"/>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4" name="Inhaltsplatzhalter 16">
            <a:extLst>
              <a:ext uri="{FF2B5EF4-FFF2-40B4-BE49-F238E27FC236}">
                <a16:creationId xmlns:a16="http://schemas.microsoft.com/office/drawing/2014/main" id="{8AD8B021-5AD6-44F8-B57D-010BB7B137AA}"/>
              </a:ext>
            </a:extLst>
          </p:cNvPr>
          <p:cNvSpPr>
            <a:spLocks noGrp="1"/>
          </p:cNvSpPr>
          <p:nvPr>
            <p:ph sz="quarter" idx="18"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1443496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a:ln w="12700" cap="flat" cmpd="sng" algn="ctr">
            <a:solidFill>
              <a:srgbClr val="A0A0A0"/>
            </a:solidFill>
            <a:prstDash val="solid"/>
            <a:round/>
            <a:headEnd type="none" w="med" len="med"/>
            <a:tailEnd type="none" w="med" len="med"/>
          </a:ln>
        </p:spPr>
        <p:txBody>
          <a:bodyPr lIns="90000" tIns="144000" rIns="54000" bIns="5400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a:ln w="12700" cap="flat" cmpd="sng" algn="ctr">
            <a:solidFill>
              <a:srgbClr val="A0A0A0"/>
            </a:solidFill>
            <a:prstDash val="solid"/>
            <a:round/>
            <a:headEnd type="none" w="med" len="med"/>
            <a:tailEnd type="none" w="med" len="med"/>
          </a:ln>
        </p:spPr>
        <p:txBody>
          <a:bodyPr vert="horz" lIns="90000" tIns="144000" rIns="54000" bIns="54000" rtlCol="0">
            <a:normAutofit/>
          </a:bodyPr>
          <a:lstStyle>
            <a:lvl1pPr>
              <a:defRPr lang="de-DE"/>
            </a:lvl1pPr>
            <a:lvl2pPr>
              <a:defRPr lang="de-DE"/>
            </a:lvl2pPr>
            <a:lvl3pPr>
              <a:defRPr lang="de-DE"/>
            </a:lvl3pPr>
            <a:lvl4pPr>
              <a:defRPr lang="de-DE"/>
            </a:lvl4pPr>
            <a:lvl5pPr>
              <a:defRPr lang="en-GB"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067FB25E-899A-44E8-9BBB-396B4C7606B9}" type="datetime6">
              <a:rPr lang="de-CH" smtClean="0"/>
              <a:t>Oktober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8" name="Textplatzhalter 7">
            <a:extLst>
              <a:ext uri="{FF2B5EF4-FFF2-40B4-BE49-F238E27FC236}">
                <a16:creationId xmlns:a16="http://schemas.microsoft.com/office/drawing/2014/main" id="{2ECDA3B4-D189-4EED-AC0A-770C12A9C9B2}"/>
              </a:ext>
            </a:extLst>
          </p:cNvPr>
          <p:cNvSpPr>
            <a:spLocks noGrp="1"/>
          </p:cNvSpPr>
          <p:nvPr>
            <p:ph type="body" sz="quarter" idx="18" hasCustomPrompt="1"/>
          </p:nvPr>
        </p:nvSpPr>
        <p:spPr>
          <a:xfrm>
            <a:off x="412001"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4" name="Textplatzhalter 7">
            <a:extLst>
              <a:ext uri="{FF2B5EF4-FFF2-40B4-BE49-F238E27FC236}">
                <a16:creationId xmlns:a16="http://schemas.microsoft.com/office/drawing/2014/main" id="{76584061-1DF3-4759-91E9-7033FFD9520D}"/>
              </a:ext>
            </a:extLst>
          </p:cNvPr>
          <p:cNvSpPr>
            <a:spLocks noGrp="1"/>
          </p:cNvSpPr>
          <p:nvPr>
            <p:ph type="body" sz="quarter" idx="19" hasCustomPrompt="1"/>
          </p:nvPr>
        </p:nvSpPr>
        <p:spPr>
          <a:xfrm>
            <a:off x="4712834"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Tree>
    <p:extLst>
      <p:ext uri="{BB962C8B-B14F-4D97-AF65-F5344CB8AC3E}">
        <p14:creationId xmlns:p14="http://schemas.microsoft.com/office/powerpoint/2010/main" val="445398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2621959"/>
          </a:xfrm>
          <a:ln w="12700" cap="flat" cmpd="sng" algn="ctr">
            <a:solidFill>
              <a:srgbClr val="A0A0A0"/>
            </a:solidFill>
            <a:prstDash val="solid"/>
            <a:round/>
            <a:headEnd type="none" w="med" len="med"/>
            <a:tailEnd type="none" w="med" len="med"/>
          </a:ln>
        </p:spPr>
        <p:txBody>
          <a:bodyPr lIns="90000" tIns="144000" rIns="54000" bIns="5400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2621958"/>
          </a:xfrm>
          <a:ln w="12700" cap="flat" cmpd="sng" algn="ctr">
            <a:solidFill>
              <a:srgbClr val="A0A0A0"/>
            </a:solidFill>
            <a:prstDash val="solid"/>
            <a:round/>
            <a:headEnd type="none" w="med" len="med"/>
            <a:tailEnd type="none" w="med" len="med"/>
          </a:ln>
        </p:spPr>
        <p:txBody>
          <a:bodyPr vert="horz" lIns="90000" tIns="144000" rIns="54000" bIns="54000" rtlCol="0">
            <a:normAutofit/>
          </a:bodyPr>
          <a:lstStyle>
            <a:lvl1pPr>
              <a:defRPr lang="de-DE"/>
            </a:lvl1pPr>
            <a:lvl2pPr>
              <a:defRPr lang="de-DE"/>
            </a:lvl2pPr>
            <a:lvl3pPr>
              <a:defRPr lang="de-DE"/>
            </a:lvl3pPr>
            <a:lvl4pPr>
              <a:defRPr lang="de-DE"/>
            </a:lvl4pPr>
            <a:lvl5pPr>
              <a:defRPr lang="en-GB"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319C7E52-FAF0-4402-816C-D519DB6324B5}" type="datetime6">
              <a:rPr lang="de-CH" smtClean="0"/>
              <a:t>Oktober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8" name="Textplatzhalter 7">
            <a:extLst>
              <a:ext uri="{FF2B5EF4-FFF2-40B4-BE49-F238E27FC236}">
                <a16:creationId xmlns:a16="http://schemas.microsoft.com/office/drawing/2014/main" id="{2ECDA3B4-D189-4EED-AC0A-770C12A9C9B2}"/>
              </a:ext>
            </a:extLst>
          </p:cNvPr>
          <p:cNvSpPr>
            <a:spLocks noGrp="1"/>
          </p:cNvSpPr>
          <p:nvPr>
            <p:ph type="body" sz="quarter" idx="18" hasCustomPrompt="1"/>
          </p:nvPr>
        </p:nvSpPr>
        <p:spPr>
          <a:xfrm>
            <a:off x="412001"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4" name="Textplatzhalter 7">
            <a:extLst>
              <a:ext uri="{FF2B5EF4-FFF2-40B4-BE49-F238E27FC236}">
                <a16:creationId xmlns:a16="http://schemas.microsoft.com/office/drawing/2014/main" id="{76584061-1DF3-4759-91E9-7033FFD9520D}"/>
              </a:ext>
            </a:extLst>
          </p:cNvPr>
          <p:cNvSpPr>
            <a:spLocks noGrp="1"/>
          </p:cNvSpPr>
          <p:nvPr>
            <p:ph type="body" sz="quarter" idx="19" hasCustomPrompt="1"/>
          </p:nvPr>
        </p:nvSpPr>
        <p:spPr>
          <a:xfrm>
            <a:off x="4712834"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3" name="Textplatzhalter 6">
            <a:extLst>
              <a:ext uri="{FF2B5EF4-FFF2-40B4-BE49-F238E27FC236}">
                <a16:creationId xmlns:a16="http://schemas.microsoft.com/office/drawing/2014/main" id="{3A5845F3-A444-47AE-917F-673A907B9092}"/>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5" name="Inhaltsplatzhalter 16">
            <a:extLst>
              <a:ext uri="{FF2B5EF4-FFF2-40B4-BE49-F238E27FC236}">
                <a16:creationId xmlns:a16="http://schemas.microsoft.com/office/drawing/2014/main" id="{BF83157E-6215-44CE-AB8B-6FE4750FAB3F}"/>
              </a:ext>
            </a:extLst>
          </p:cNvPr>
          <p:cNvSpPr>
            <a:spLocks noGrp="1"/>
          </p:cNvSpPr>
          <p:nvPr>
            <p:ph sz="quarter" idx="20"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1289387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3203576"/>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0"/>
            <a:ext cx="4213225" cy="3203575"/>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82F54D9E-7D1F-444A-82BF-BBF0595DA982}" type="datetime6">
              <a:rPr lang="de-CH" smtClean="0"/>
              <a:t>Oktober 23</a:t>
            </a:fld>
            <a:endParaRPr lang="de-DE"/>
          </a:p>
        </p:txBody>
      </p:sp>
    </p:spTree>
    <p:extLst>
      <p:ext uri="{BB962C8B-B14F-4D97-AF65-F5344CB8AC3E}">
        <p14:creationId xmlns:p14="http://schemas.microsoft.com/office/powerpoint/2010/main" val="3479676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3203576"/>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0"/>
            <a:ext cx="4213225" cy="3203575"/>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09B361C5-E514-4A70-858B-8132FB5C91DF}" type="datetime6">
              <a:rPr lang="de-CH" smtClean="0"/>
              <a:t>Oktober 23</a:t>
            </a:fld>
            <a:endParaRPr lang="de-DE"/>
          </a:p>
        </p:txBody>
      </p:sp>
      <p:sp>
        <p:nvSpPr>
          <p:cNvPr id="13" name="Textplatzhalter 3">
            <a:extLst>
              <a:ext uri="{FF2B5EF4-FFF2-40B4-BE49-F238E27FC236}">
                <a16:creationId xmlns:a16="http://schemas.microsoft.com/office/drawing/2014/main" id="{971DEB7D-6D6C-4939-95C1-419F89E998C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n-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1763601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2605054"/>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1"/>
            <a:ext cx="4213225" cy="2605054"/>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218F951F-E348-4CE7-83CE-A0ED851B26A2}" type="datetime6">
              <a:rPr lang="de-CH" smtClean="0"/>
              <a:t>Oktober 23</a:t>
            </a:fld>
            <a:endParaRPr lang="de-DE"/>
          </a:p>
        </p:txBody>
      </p:sp>
      <p:sp>
        <p:nvSpPr>
          <p:cNvPr id="13" name="Textplatzhalter 3">
            <a:extLst>
              <a:ext uri="{FF2B5EF4-FFF2-40B4-BE49-F238E27FC236}">
                <a16:creationId xmlns:a16="http://schemas.microsoft.com/office/drawing/2014/main" id="{971DEB7D-6D6C-4939-95C1-419F89E998C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4" name="Textplatzhalter 6">
            <a:extLst>
              <a:ext uri="{FF2B5EF4-FFF2-40B4-BE49-F238E27FC236}">
                <a16:creationId xmlns:a16="http://schemas.microsoft.com/office/drawing/2014/main" id="{9836CA3C-1FB4-448E-8E4F-D95C186A1FD0}"/>
              </a:ext>
            </a:extLst>
          </p:cNvPr>
          <p:cNvSpPr>
            <a:spLocks noGrp="1"/>
          </p:cNvSpPr>
          <p:nvPr>
            <p:ph type="body" sz="quarter" idx="16"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5" name="Inhaltsplatzhalter 16">
            <a:extLst>
              <a:ext uri="{FF2B5EF4-FFF2-40B4-BE49-F238E27FC236}">
                <a16:creationId xmlns:a16="http://schemas.microsoft.com/office/drawing/2014/main" id="{6AAFEC9F-D413-4D3E-8DEC-EF47020CE4D1}"/>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3566422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Zwei Bilder mit Legende">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FEC9FF2-0829-44EA-809D-F5C42173624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0" y="0"/>
            <a:ext cx="4571999" cy="3887599"/>
          </a:xfrm>
          <a:pattFill prst="wdUpDiag">
            <a:fgClr>
              <a:schemeClr val="accent1"/>
            </a:fgClr>
            <a:bgClr>
              <a:schemeClr val="bg1"/>
            </a:bgClr>
          </a:pattFill>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0"/>
            <a:ext cx="4572000" cy="3887599"/>
          </a:xfrm>
          <a:pattFill prst="wdDnDiag">
            <a:fgClr>
              <a:schemeClr val="accent1"/>
            </a:fgClr>
            <a:bgClr>
              <a:schemeClr val="bg1"/>
            </a:bgClr>
          </a:pattFill>
        </p:spPr>
        <p:txBody>
          <a:bodyPr anchor="ctr"/>
          <a:lstStyle>
            <a:lvl1pPr algn="ctr">
              <a:defRPr/>
            </a:lvl1pPr>
          </a:lstStyle>
          <a:p>
            <a:r>
              <a:rPr lang="en-US" noProof="0"/>
              <a:t>(click to add a picture)</a:t>
            </a:r>
          </a:p>
        </p:txBody>
      </p:sp>
      <p:sp>
        <p:nvSpPr>
          <p:cNvPr id="4" name="Text Placeholder 3">
            <a:extLst>
              <a:ext uri="{FF2B5EF4-FFF2-40B4-BE49-F238E27FC236}">
                <a16:creationId xmlns:a16="http://schemas.microsoft.com/office/drawing/2014/main" id="{C19FAD45-6EEE-4522-8CA6-5189DCDD487C}"/>
              </a:ext>
            </a:extLst>
          </p:cNvPr>
          <p:cNvSpPr>
            <a:spLocks noGrp="1"/>
          </p:cNvSpPr>
          <p:nvPr>
            <p:ph type="body" sz="quarter" idx="16" hasCustomPrompt="1"/>
          </p:nvPr>
        </p:nvSpPr>
        <p:spPr>
          <a:xfrm>
            <a:off x="99317" y="3989388"/>
            <a:ext cx="4382196" cy="490537"/>
          </a:xfrm>
        </p:spPr>
        <p:txBody>
          <a:bodyPr anchor="b">
            <a:normAutofit/>
          </a:bodyPr>
          <a:lstStyle>
            <a:lvl1pPr marL="0" indent="0" algn="ctr">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US" noProof="0"/>
              <a:t>Placeholder for Caption Title</a:t>
            </a:r>
          </a:p>
        </p:txBody>
      </p:sp>
      <p:sp>
        <p:nvSpPr>
          <p:cNvPr id="12" name="Text Placeholder 3">
            <a:extLst>
              <a:ext uri="{FF2B5EF4-FFF2-40B4-BE49-F238E27FC236}">
                <a16:creationId xmlns:a16="http://schemas.microsoft.com/office/drawing/2014/main" id="{447F9A9E-BA08-4C8F-96E1-0E7C7D71B398}"/>
              </a:ext>
            </a:extLst>
          </p:cNvPr>
          <p:cNvSpPr>
            <a:spLocks noGrp="1"/>
          </p:cNvSpPr>
          <p:nvPr>
            <p:ph type="body" sz="quarter" idx="17" hasCustomPrompt="1"/>
          </p:nvPr>
        </p:nvSpPr>
        <p:spPr>
          <a:xfrm>
            <a:off x="4662486" y="3989387"/>
            <a:ext cx="4382195" cy="490537"/>
          </a:xfrm>
        </p:spPr>
        <p:txBody>
          <a:bodyPr anchor="b">
            <a:normAutofit/>
          </a:bodyPr>
          <a:lstStyle>
            <a:lvl1pPr marL="0" indent="0" algn="ctr">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US" noProof="0"/>
              <a:t>Placeholder for Caption Title</a:t>
            </a:r>
          </a:p>
        </p:txBody>
      </p:sp>
      <p:pic>
        <p:nvPicPr>
          <p:cNvPr id="1613922474" name="Rectangle 14" descr="{&quot;templafy&quot;:{&quot;id&quot;:&quot;a3bfa591-4d50-4d64-bc9e-6e4385707fec&quot;}}" hidden="1"/>
          <p:cNvPicPr>
            <a:picLocks noChangeAspect="1"/>
          </p:cNvPicPr>
          <p:nvPr/>
        </p:nvPicPr>
        <p:blipFill>
          <a:blip r:embed="rId2"/>
          <a:stretch>
            <a:fillRect/>
          </a:stretch>
        </p:blipFill>
        <p:spPr>
          <a:xfrm>
            <a:off x="358775" y="4668427"/>
            <a:ext cx="1036800" cy="306000"/>
          </a:xfrm>
          <a:prstGeom prst="rect">
            <a:avLst/>
          </a:prstGeom>
        </p:spPr>
      </p:pic>
      <p:sp>
        <p:nvSpPr>
          <p:cNvPr id="13" name="Date Placeholder 3">
            <a:extLst>
              <a:ext uri="{FF2B5EF4-FFF2-40B4-BE49-F238E27FC236}">
                <a16:creationId xmlns:a16="http://schemas.microsoft.com/office/drawing/2014/main" id="{C2D3E358-7013-49C0-B535-4D724985DD79}"/>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486C75F3-C0D1-4ABB-8738-25AB5753A893}" type="datetime6">
              <a:rPr lang="de-CH" smtClean="0"/>
              <a:t>Oktober 23</a:t>
            </a:fld>
            <a:endParaRPr lang="de-DE"/>
          </a:p>
        </p:txBody>
      </p:sp>
    </p:spTree>
    <p:extLst>
      <p:ext uri="{BB962C8B-B14F-4D97-AF65-F5344CB8AC3E}">
        <p14:creationId xmlns:p14="http://schemas.microsoft.com/office/powerpoint/2010/main" val="2081201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D796397B-38EB-490B-98F7-EB0799988FF4}" type="datetime6">
              <a:rPr lang="de-CH" smtClean="0"/>
              <a:t>Oktober 23</a:t>
            </a:fld>
            <a:endParaRPr lang="de-DE"/>
          </a:p>
        </p:txBody>
      </p:sp>
    </p:spTree>
    <p:extLst>
      <p:ext uri="{BB962C8B-B14F-4D97-AF65-F5344CB8AC3E}">
        <p14:creationId xmlns:p14="http://schemas.microsoft.com/office/powerpoint/2010/main" val="385140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Slide 2">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B6FC2A-29C4-4742-B32D-604659C0CB22}"/>
              </a:ext>
            </a:extLst>
          </p:cNvPr>
          <p:cNvSpPr txBox="1"/>
          <p:nvPr/>
        </p:nvSpPr>
        <p:spPr>
          <a:xfrm>
            <a:off x="828000" y="4613375"/>
            <a:ext cx="1997563" cy="153888"/>
          </a:xfrm>
          <a:prstGeom prst="rect">
            <a:avLst/>
          </a:prstGeom>
          <a:noFill/>
        </p:spPr>
        <p:txBody>
          <a:bodyPr wrap="square" lIns="0" tIns="0" rIns="0" bIns="0" rtlCol="0">
            <a:spAutoFit/>
          </a:bodyPr>
          <a:lstStyle/>
          <a:p>
            <a:pPr algn="l"/>
            <a:r>
              <a:rPr lang="en-US" sz="1000" noProof="0">
                <a:solidFill>
                  <a:schemeClr val="tx1"/>
                </a:solidFill>
              </a:rPr>
              <a:t>From insight to impact</a:t>
            </a:r>
          </a:p>
        </p:txBody>
      </p:sp>
      <p:sp>
        <p:nvSpPr>
          <p:cNvPr id="6" name="Picture Placeholder 5">
            <a:extLst>
              <a:ext uri="{FF2B5EF4-FFF2-40B4-BE49-F238E27FC236}">
                <a16:creationId xmlns:a16="http://schemas.microsoft.com/office/drawing/2014/main" id="{1CACC6D5-D1D4-442A-84CB-4AA5E5B9ECDE}"/>
              </a:ext>
            </a:extLst>
          </p:cNvPr>
          <p:cNvSpPr>
            <a:spLocks noGrp="1"/>
          </p:cNvSpPr>
          <p:nvPr>
            <p:ph type="pic" sz="quarter" idx="10" hasCustomPrompt="1"/>
          </p:nvPr>
        </p:nvSpPr>
        <p:spPr>
          <a:xfrm>
            <a:off x="5965200" y="0"/>
            <a:ext cx="3178800" cy="5143500"/>
          </a:xfrm>
          <a:pattFill prst="wdUpDiag">
            <a:fgClr>
              <a:schemeClr val="accent1"/>
            </a:fgClr>
            <a:bgClr>
              <a:schemeClr val="bg1"/>
            </a:bgClr>
          </a:pattFill>
        </p:spPr>
        <p:txBody>
          <a:bodyPr anchor="ctr"/>
          <a:lstStyle>
            <a:lvl1pPr algn="ctr">
              <a:defRPr>
                <a:solidFill>
                  <a:schemeClr val="tx1"/>
                </a:solidFill>
              </a:defRPr>
            </a:lvl1pPr>
          </a:lstStyle>
          <a:p>
            <a:r>
              <a:rPr lang="en-US" noProof="0"/>
              <a:t>(click to insert a picture)</a:t>
            </a:r>
          </a:p>
        </p:txBody>
      </p:sp>
      <p:sp>
        <p:nvSpPr>
          <p:cNvPr id="13" name="Titel 2">
            <a:extLst>
              <a:ext uri="{FF2B5EF4-FFF2-40B4-BE49-F238E27FC236}">
                <a16:creationId xmlns:a16="http://schemas.microsoft.com/office/drawing/2014/main" id="{A1CDFD74-691B-4614-A492-077E7072F1AC}"/>
              </a:ext>
            </a:extLst>
          </p:cNvPr>
          <p:cNvSpPr>
            <a:spLocks noGrp="1"/>
          </p:cNvSpPr>
          <p:nvPr>
            <p:ph type="title" hasCustomPrompt="1"/>
          </p:nvPr>
        </p:nvSpPr>
        <p:spPr>
          <a:xfrm>
            <a:off x="827999" y="1204714"/>
            <a:ext cx="4810801" cy="1686263"/>
          </a:xfrm>
        </p:spPr>
        <p:txBody>
          <a:bodyPr anchor="b"/>
          <a:lstStyle>
            <a:lvl1pPr>
              <a:defRPr sz="4000" b="0">
                <a:latin typeface="Gill Sans Nova Light" panose="020B0302020104020203" pitchFamily="34" charset="0"/>
              </a:defRPr>
            </a:lvl1pPr>
          </a:lstStyle>
          <a:p>
            <a:r>
              <a:rPr lang="en-US" noProof="0"/>
              <a:t>Title placeholder</a:t>
            </a:r>
          </a:p>
        </p:txBody>
      </p:sp>
      <p:sp>
        <p:nvSpPr>
          <p:cNvPr id="15" name="Inhaltsplatzhalter 5">
            <a:extLst>
              <a:ext uri="{FF2B5EF4-FFF2-40B4-BE49-F238E27FC236}">
                <a16:creationId xmlns:a16="http://schemas.microsoft.com/office/drawing/2014/main" id="{AE1AF548-C38C-443B-8063-F7E88D88692B}"/>
              </a:ext>
            </a:extLst>
          </p:cNvPr>
          <p:cNvSpPr>
            <a:spLocks noGrp="1"/>
          </p:cNvSpPr>
          <p:nvPr>
            <p:ph sz="quarter" idx="11" hasCustomPrompt="1"/>
          </p:nvPr>
        </p:nvSpPr>
        <p:spPr>
          <a:xfrm>
            <a:off x="827999" y="3123866"/>
            <a:ext cx="4810801" cy="1341437"/>
          </a:xfrm>
        </p:spPr>
        <p:txBody>
          <a:bodyPr>
            <a:normAutofit/>
          </a:bodyPr>
          <a:lstStyle>
            <a:lvl1pPr>
              <a:defRPr sz="1600"/>
            </a:lvl1pPr>
          </a:lstStyle>
          <a:p>
            <a:pPr lvl="0"/>
            <a:r>
              <a:rPr lang="en-US" noProof="0"/>
              <a:t>Placeholder for subtitle, contact information, date etc.</a:t>
            </a:r>
          </a:p>
        </p:txBody>
      </p:sp>
      <p:pic>
        <p:nvPicPr>
          <p:cNvPr id="7" name="Rectangle 2" descr="{&quot;templafy&quot;:{&quot;id&quot;:&quot;b9ddadaa-0495-446c-a774-3deec88f84b2&quot;}}">
            <a:extLst>
              <a:ext uri="{FF2B5EF4-FFF2-40B4-BE49-F238E27FC236}">
                <a16:creationId xmlns:a16="http://schemas.microsoft.com/office/drawing/2014/main" id="{9E48B927-DD41-4992-B1BC-98281B1B6BED}"/>
              </a:ext>
            </a:extLst>
          </p:cNvPr>
          <p:cNvPicPr>
            <a:picLocks noChangeAspect="1"/>
          </p:cNvPicPr>
          <p:nvPr/>
        </p:nvPicPr>
        <p:blipFill>
          <a:blip r:embed="rId2"/>
          <a:stretch>
            <a:fillRect/>
          </a:stretch>
        </p:blipFill>
        <p:spPr>
          <a:xfrm>
            <a:off x="361173" y="313025"/>
            <a:ext cx="2221200" cy="460800"/>
          </a:xfrm>
          <a:prstGeom prst="rect">
            <a:avLst/>
          </a:prstGeom>
        </p:spPr>
      </p:pic>
    </p:spTree>
    <p:extLst>
      <p:ext uri="{BB962C8B-B14F-4D97-AF65-F5344CB8AC3E}">
        <p14:creationId xmlns:p14="http://schemas.microsoft.com/office/powerpoint/2010/main" val="1279096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78E12DF-9BBF-4E12-BDDF-B9E8E5B05C6B}" type="datetime6">
              <a:rPr lang="de-CH" smtClean="0"/>
              <a:t>Oktober 23</a:t>
            </a:fld>
            <a:endParaRPr lang="de-DE"/>
          </a:p>
        </p:txBody>
      </p:sp>
      <p:sp>
        <p:nvSpPr>
          <p:cNvPr id="10" name="Textplatzhalter 3">
            <a:extLst>
              <a:ext uri="{FF2B5EF4-FFF2-40B4-BE49-F238E27FC236}">
                <a16:creationId xmlns:a16="http://schemas.microsoft.com/office/drawing/2014/main" id="{6318D65C-D216-4FD0-81E1-BE6FBAB1CAAC}"/>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40496171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79F0516-DC2F-4A1B-9AE7-52332A8498FC}" type="datetime6">
              <a:rPr lang="de-CH" smtClean="0"/>
              <a:t>Oktober 23</a:t>
            </a:fld>
            <a:endParaRPr lang="de-DE"/>
          </a:p>
        </p:txBody>
      </p:sp>
      <p:sp>
        <p:nvSpPr>
          <p:cNvPr id="10" name="Textplatzhalter 3">
            <a:extLst>
              <a:ext uri="{FF2B5EF4-FFF2-40B4-BE49-F238E27FC236}">
                <a16:creationId xmlns:a16="http://schemas.microsoft.com/office/drawing/2014/main" id="{6318D65C-D216-4FD0-81E1-BE6FBAB1CAAC}"/>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2" name="Textplatzhalter 6">
            <a:extLst>
              <a:ext uri="{FF2B5EF4-FFF2-40B4-BE49-F238E27FC236}">
                <a16:creationId xmlns:a16="http://schemas.microsoft.com/office/drawing/2014/main" id="{6A048957-9563-4CBB-9658-4EEC37F56DEA}"/>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3" name="Inhaltsplatzhalter 16">
            <a:extLst>
              <a:ext uri="{FF2B5EF4-FFF2-40B4-BE49-F238E27FC236}">
                <a16:creationId xmlns:a16="http://schemas.microsoft.com/office/drawing/2014/main" id="{EE6EFAB4-A25E-40AE-A96E-9D0D5472F14C}"/>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37999432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ild Vollfläch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C11C186-C392-4982-A2C0-7824EE98FA4F}"/>
              </a:ext>
            </a:extLst>
          </p:cNvPr>
          <p:cNvSpPr>
            <a:spLocks noGrp="1"/>
          </p:cNvSpPr>
          <p:nvPr>
            <p:ph type="pic" sz="quarter" idx="10" hasCustomPrompt="1"/>
          </p:nvPr>
        </p:nvSpPr>
        <p:spPr>
          <a:xfrm>
            <a:off x="0" y="0"/>
            <a:ext cx="9144000" cy="5143500"/>
          </a:xfrm>
        </p:spPr>
        <p:txBody>
          <a:bodyPr anchor="ctr"/>
          <a:lstStyle>
            <a:lvl1pPr algn="ctr">
              <a:defRPr/>
            </a:lvl1pPr>
          </a:lstStyle>
          <a:p>
            <a:r>
              <a:rPr lang="en-US" noProof="0"/>
              <a:t>(click to add a picture)</a:t>
            </a:r>
          </a:p>
        </p:txBody>
      </p:sp>
    </p:spTree>
    <p:extLst>
      <p:ext uri="{BB962C8B-B14F-4D97-AF65-F5344CB8AC3E}">
        <p14:creationId xmlns:p14="http://schemas.microsoft.com/office/powerpoint/2010/main" val="3489334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Zitat schwarze Schrift">
    <p:bg>
      <p:bgPr>
        <a:solidFill>
          <a:schemeClr val="accent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95F94A4-74DF-4FC6-AF8D-8F883B56E718}"/>
              </a:ext>
            </a:extLst>
          </p:cNvPr>
          <p:cNvSpPr>
            <a:spLocks noGrp="1"/>
          </p:cNvSpPr>
          <p:nvPr>
            <p:ph type="body" sz="quarter" idx="10" hasCustomPrompt="1"/>
          </p:nvPr>
        </p:nvSpPr>
        <p:spPr>
          <a:xfrm>
            <a:off x="828000" y="735013"/>
            <a:ext cx="7957225" cy="2525712"/>
          </a:xfrm>
        </p:spPr>
        <p:txBody>
          <a:bodyPr anchor="b">
            <a:normAutofit/>
          </a:bodyPr>
          <a:lstStyle>
            <a:lvl1pPr marL="0">
              <a:lnSpc>
                <a:spcPct val="110000"/>
              </a:lnSpc>
              <a:buFontTx/>
              <a:buNone/>
              <a:defRPr sz="5000">
                <a:solidFill>
                  <a:schemeClr val="tx1"/>
                </a:solidFill>
                <a:latin typeface="Gill Sans Nova Light" panose="020B0302020104020203" pitchFamily="34" charset="0"/>
              </a:defRPr>
            </a:lvl1pPr>
            <a:lvl2pPr marL="0" indent="0">
              <a:lnSpc>
                <a:spcPts val="5200"/>
              </a:lnSpc>
              <a:buFontTx/>
              <a:buNone/>
              <a:defRPr sz="5000">
                <a:solidFill>
                  <a:schemeClr val="tx1"/>
                </a:solidFill>
                <a:latin typeface="Gill Alt One MT Light" panose="020B0302020104020203" pitchFamily="34" charset="0"/>
              </a:defRPr>
            </a:lvl2pPr>
            <a:lvl3pPr marL="0" indent="0">
              <a:lnSpc>
                <a:spcPts val="5200"/>
              </a:lnSpc>
              <a:buFontTx/>
              <a:buNone/>
              <a:defRPr sz="5000">
                <a:solidFill>
                  <a:schemeClr val="tx1"/>
                </a:solidFill>
                <a:latin typeface="Gill Alt One MT Light" panose="020B0302020104020203" pitchFamily="34" charset="0"/>
              </a:defRPr>
            </a:lvl3pPr>
            <a:lvl4pPr marL="0" indent="0">
              <a:lnSpc>
                <a:spcPts val="5200"/>
              </a:lnSpc>
              <a:buFontTx/>
              <a:buNone/>
              <a:defRPr sz="5000">
                <a:solidFill>
                  <a:schemeClr val="tx1"/>
                </a:solidFill>
                <a:latin typeface="Gill Alt One MT Light" panose="020B0302020104020203" pitchFamily="34" charset="0"/>
              </a:defRPr>
            </a:lvl4pPr>
            <a:lvl5pPr marL="0">
              <a:lnSpc>
                <a:spcPts val="5200"/>
              </a:lnSpc>
              <a:buFontTx/>
              <a:buNone/>
              <a:defRPr sz="5000">
                <a:solidFill>
                  <a:schemeClr val="tx1"/>
                </a:solidFill>
                <a:latin typeface="Gill Alt One MT Light" panose="020B0302020104020203" pitchFamily="34" charset="0"/>
              </a:defRPr>
            </a:lvl5pPr>
          </a:lstStyle>
          <a:p>
            <a:pPr lvl="0"/>
            <a:r>
              <a:rPr lang="en-US" noProof="0"/>
              <a:t>Placeholder for a Title</a:t>
            </a:r>
          </a:p>
        </p:txBody>
      </p:sp>
      <p:sp>
        <p:nvSpPr>
          <p:cNvPr id="9" name="Text Placeholder 8">
            <a:extLst>
              <a:ext uri="{FF2B5EF4-FFF2-40B4-BE49-F238E27FC236}">
                <a16:creationId xmlns:a16="http://schemas.microsoft.com/office/drawing/2014/main" id="{ED8D12DF-4F43-44AF-B5F9-5E632D8CD53D}"/>
              </a:ext>
            </a:extLst>
          </p:cNvPr>
          <p:cNvSpPr>
            <a:spLocks noGrp="1"/>
          </p:cNvSpPr>
          <p:nvPr>
            <p:ph type="body" sz="quarter" idx="11" hasCustomPrompt="1"/>
          </p:nvPr>
        </p:nvSpPr>
        <p:spPr>
          <a:xfrm>
            <a:off x="827999" y="3548063"/>
            <a:ext cx="5741765" cy="931862"/>
          </a:xfrm>
        </p:spPr>
        <p:txBody>
          <a:bodyPr>
            <a:noAutofit/>
          </a:bodyPr>
          <a:lstStyle>
            <a:lvl1pPr marL="0" indent="0">
              <a:buFont typeface="Arial" panose="020B0604020202020204" pitchFamily="34" charset="0"/>
              <a:buNone/>
              <a:defRPr sz="1800"/>
            </a:lvl1pPr>
            <a:lvl2pPr marL="0" indent="0">
              <a:buNone/>
              <a:defRPr sz="1800"/>
            </a:lvl2pPr>
            <a:lvl3pPr marL="0" indent="0">
              <a:buNone/>
              <a:defRPr sz="1800"/>
            </a:lvl3pPr>
            <a:lvl4pPr marL="0" indent="0">
              <a:buNone/>
              <a:defRPr sz="1800"/>
            </a:lvl4pPr>
            <a:lvl5pPr marL="0" indent="0">
              <a:buFont typeface="Arial" panose="020B0604020202020204" pitchFamily="34" charset="0"/>
              <a:buNone/>
              <a:defRPr sz="1800"/>
            </a:lvl5pPr>
          </a:lstStyle>
          <a:p>
            <a:pPr lvl="0"/>
            <a:r>
              <a:rPr lang="en-US" noProof="0"/>
              <a:t>Placeholder for a sub-title </a:t>
            </a:r>
          </a:p>
        </p:txBody>
      </p:sp>
    </p:spTree>
    <p:extLst>
      <p:ext uri="{BB962C8B-B14F-4D97-AF65-F5344CB8AC3E}">
        <p14:creationId xmlns:p14="http://schemas.microsoft.com/office/powerpoint/2010/main" val="1104120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Zitat weisse Schrift">
    <p:bg>
      <p:bgPr>
        <a:solidFill>
          <a:schemeClr val="accent3"/>
        </a:soli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48C5A9E-D3FC-4F7A-895D-E35078A993C5}"/>
              </a:ext>
            </a:extLst>
          </p:cNvPr>
          <p:cNvSpPr>
            <a:spLocks noGrp="1"/>
          </p:cNvSpPr>
          <p:nvPr>
            <p:ph type="body" sz="quarter" idx="10" hasCustomPrompt="1"/>
          </p:nvPr>
        </p:nvSpPr>
        <p:spPr>
          <a:xfrm>
            <a:off x="828000" y="735013"/>
            <a:ext cx="7957225" cy="2525712"/>
          </a:xfrm>
        </p:spPr>
        <p:txBody>
          <a:bodyPr anchor="b">
            <a:normAutofit/>
          </a:bodyPr>
          <a:lstStyle>
            <a:lvl1pPr marL="0">
              <a:lnSpc>
                <a:spcPct val="110000"/>
              </a:lnSpc>
              <a:buFontTx/>
              <a:buNone/>
              <a:defRPr sz="5000">
                <a:solidFill>
                  <a:schemeClr val="tx1"/>
                </a:solidFill>
                <a:latin typeface="Gill Sans Nova Light" panose="020B0302020104020203" pitchFamily="34" charset="0"/>
              </a:defRPr>
            </a:lvl1pPr>
            <a:lvl2pPr marL="0" indent="0">
              <a:lnSpc>
                <a:spcPts val="5200"/>
              </a:lnSpc>
              <a:buFontTx/>
              <a:buNone/>
              <a:defRPr sz="5000">
                <a:solidFill>
                  <a:schemeClr val="tx1"/>
                </a:solidFill>
                <a:latin typeface="Gill Alt One MT Light" panose="020B0302020104020203" pitchFamily="34" charset="0"/>
              </a:defRPr>
            </a:lvl2pPr>
            <a:lvl3pPr marL="0" indent="0">
              <a:lnSpc>
                <a:spcPts val="5200"/>
              </a:lnSpc>
              <a:buFontTx/>
              <a:buNone/>
              <a:defRPr sz="5000">
                <a:solidFill>
                  <a:schemeClr val="tx1"/>
                </a:solidFill>
                <a:latin typeface="Gill Alt One MT Light" panose="020B0302020104020203" pitchFamily="34" charset="0"/>
              </a:defRPr>
            </a:lvl3pPr>
            <a:lvl4pPr marL="0" indent="0">
              <a:lnSpc>
                <a:spcPts val="5200"/>
              </a:lnSpc>
              <a:buFontTx/>
              <a:buNone/>
              <a:defRPr sz="5000">
                <a:solidFill>
                  <a:schemeClr val="tx1"/>
                </a:solidFill>
                <a:latin typeface="Gill Alt One MT Light" panose="020B0302020104020203" pitchFamily="34" charset="0"/>
              </a:defRPr>
            </a:lvl4pPr>
            <a:lvl5pPr marL="0">
              <a:lnSpc>
                <a:spcPts val="5200"/>
              </a:lnSpc>
              <a:buFontTx/>
              <a:buNone/>
              <a:defRPr sz="5000">
                <a:solidFill>
                  <a:schemeClr val="tx1"/>
                </a:solidFill>
                <a:latin typeface="Gill Alt One MT Light" panose="020B0302020104020203" pitchFamily="34" charset="0"/>
              </a:defRPr>
            </a:lvl5pPr>
          </a:lstStyle>
          <a:p>
            <a:pPr lvl="0"/>
            <a:r>
              <a:rPr lang="en-US" noProof="0"/>
              <a:t>Placeholder for a Title</a:t>
            </a:r>
          </a:p>
        </p:txBody>
      </p:sp>
      <p:sp>
        <p:nvSpPr>
          <p:cNvPr id="5" name="Text Placeholder 8">
            <a:extLst>
              <a:ext uri="{FF2B5EF4-FFF2-40B4-BE49-F238E27FC236}">
                <a16:creationId xmlns:a16="http://schemas.microsoft.com/office/drawing/2014/main" id="{E333CEB4-EDBA-436D-9394-E4DEFD39C827}"/>
              </a:ext>
            </a:extLst>
          </p:cNvPr>
          <p:cNvSpPr>
            <a:spLocks noGrp="1"/>
          </p:cNvSpPr>
          <p:nvPr>
            <p:ph type="body" sz="quarter" idx="11" hasCustomPrompt="1"/>
          </p:nvPr>
        </p:nvSpPr>
        <p:spPr>
          <a:xfrm>
            <a:off x="827999" y="3548063"/>
            <a:ext cx="5741765" cy="931862"/>
          </a:xfrm>
        </p:spPr>
        <p:txBody>
          <a:bodyPr>
            <a:noAutofit/>
          </a:bodyPr>
          <a:lstStyle>
            <a:lvl1pPr marL="0" indent="0">
              <a:buFont typeface="Arial" panose="020B0604020202020204" pitchFamily="34" charset="0"/>
              <a:buNone/>
              <a:defRPr sz="1800"/>
            </a:lvl1pPr>
            <a:lvl2pPr marL="0" indent="0">
              <a:buNone/>
              <a:defRPr sz="1800"/>
            </a:lvl2pPr>
            <a:lvl3pPr marL="0" indent="0">
              <a:buNone/>
              <a:defRPr sz="1800"/>
            </a:lvl3pPr>
            <a:lvl4pPr marL="0" indent="0">
              <a:buNone/>
              <a:defRPr sz="1800"/>
            </a:lvl4pPr>
            <a:lvl5pPr marL="0" indent="0">
              <a:buFont typeface="Arial" panose="020B0604020202020204" pitchFamily="34" charset="0"/>
              <a:buNone/>
              <a:defRPr sz="1800"/>
            </a:lvl5pPr>
          </a:lstStyle>
          <a:p>
            <a:pPr lvl="0"/>
            <a:r>
              <a:rPr lang="en-US" noProof="0"/>
              <a:t>Placeholder for a sub-title </a:t>
            </a:r>
          </a:p>
        </p:txBody>
      </p:sp>
    </p:spTree>
    <p:extLst>
      <p:ext uri="{BB962C8B-B14F-4D97-AF65-F5344CB8AC3E}">
        <p14:creationId xmlns:p14="http://schemas.microsoft.com/office/powerpoint/2010/main" val="38188518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tatem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1F60-1436-43F1-AAD9-4C2415299607}"/>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bg2"/>
                </a:solidFill>
                <a:latin typeface="Gill Sans Nova Light" panose="020B0302020104020203" pitchFamily="34" charset="0"/>
              </a:defRPr>
            </a:lvl1pPr>
          </a:lstStyle>
          <a:p>
            <a:r>
              <a:rPr lang="en-US" noProof="0"/>
              <a:t>Placeholder for a Title</a:t>
            </a:r>
          </a:p>
        </p:txBody>
      </p:sp>
      <p:sp>
        <p:nvSpPr>
          <p:cNvPr id="4" name="Inhaltsplatzhalter 3">
            <a:extLst>
              <a:ext uri="{FF2B5EF4-FFF2-40B4-BE49-F238E27FC236}">
                <a16:creationId xmlns:a16="http://schemas.microsoft.com/office/drawing/2014/main" id="{DE199CDC-B569-4BBB-9A2F-680DDE6121E0}"/>
              </a:ext>
            </a:extLst>
          </p:cNvPr>
          <p:cNvSpPr>
            <a:spLocks noGrp="1"/>
          </p:cNvSpPr>
          <p:nvPr>
            <p:ph sz="quarter" idx="11" hasCustomPrompt="1"/>
          </p:nvPr>
        </p:nvSpPr>
        <p:spPr>
          <a:xfrm>
            <a:off x="6624638" y="735013"/>
            <a:ext cx="2160587" cy="2160587"/>
          </a:xfrm>
        </p:spPr>
        <p:txBody>
          <a:bodyPr/>
          <a:lstStyle>
            <a:lvl1pPr algn="ctr">
              <a:defRPr>
                <a:solidFill>
                  <a:schemeClr val="bg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8558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tatement 2">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6F08FA-3E26-4DE6-8960-EF5638923CCD}"/>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tx1"/>
                </a:solidFill>
                <a:latin typeface="Gill Sans Nova Light" panose="020B0302020104020203" pitchFamily="34" charset="0"/>
              </a:defRPr>
            </a:lvl1pPr>
          </a:lstStyle>
          <a:p>
            <a:r>
              <a:rPr lang="en-US" noProof="0"/>
              <a:t>Placeholder for a Title</a:t>
            </a:r>
          </a:p>
        </p:txBody>
      </p:sp>
      <p:sp>
        <p:nvSpPr>
          <p:cNvPr id="6" name="Inhaltsplatzhalter 3">
            <a:extLst>
              <a:ext uri="{FF2B5EF4-FFF2-40B4-BE49-F238E27FC236}">
                <a16:creationId xmlns:a16="http://schemas.microsoft.com/office/drawing/2014/main" id="{99DA47FD-9D2D-476D-A2A9-1C05F2E33B68}"/>
              </a:ext>
            </a:extLst>
          </p:cNvPr>
          <p:cNvSpPr>
            <a:spLocks noGrp="1"/>
          </p:cNvSpPr>
          <p:nvPr>
            <p:ph sz="quarter" idx="11" hasCustomPrompt="1"/>
          </p:nvPr>
        </p:nvSpPr>
        <p:spPr>
          <a:xfrm>
            <a:off x="6624638" y="735013"/>
            <a:ext cx="2160587" cy="2160587"/>
          </a:xfrm>
        </p:spPr>
        <p:txBody>
          <a:bodyPr/>
          <a:lstStyle>
            <a:lvl1pPr algn="ctr">
              <a:defRPr>
                <a:solidFill>
                  <a:schemeClr val="tx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9024940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Le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AEF01-8430-4429-BC41-FFA4FCB67CC9}"/>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tx1"/>
                </a:solidFill>
                <a:latin typeface="Gill Sans Nova Light" panose="020B0302020104020203" pitchFamily="34" charset="0"/>
              </a:defRPr>
            </a:lvl1pPr>
          </a:lstStyle>
          <a:p>
            <a:r>
              <a:rPr lang="en-US" noProof="0"/>
              <a:t>Placeholder for a Title</a:t>
            </a:r>
          </a:p>
        </p:txBody>
      </p:sp>
      <p:sp>
        <p:nvSpPr>
          <p:cNvPr id="3" name="Inhaltsplatzhalter 3">
            <a:extLst>
              <a:ext uri="{FF2B5EF4-FFF2-40B4-BE49-F238E27FC236}">
                <a16:creationId xmlns:a16="http://schemas.microsoft.com/office/drawing/2014/main" id="{60883619-1961-463F-AD3D-4B226F4EB13D}"/>
              </a:ext>
            </a:extLst>
          </p:cNvPr>
          <p:cNvSpPr>
            <a:spLocks noGrp="1"/>
          </p:cNvSpPr>
          <p:nvPr>
            <p:ph sz="quarter" idx="11" hasCustomPrompt="1"/>
          </p:nvPr>
        </p:nvSpPr>
        <p:spPr>
          <a:xfrm>
            <a:off x="6624638" y="735013"/>
            <a:ext cx="2160587" cy="2160587"/>
          </a:xfrm>
        </p:spPr>
        <p:txBody>
          <a:bodyPr/>
          <a:lstStyle>
            <a:lvl1pPr algn="ctr">
              <a:defRPr>
                <a:solidFill>
                  <a:schemeClr val="tx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570021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D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81B0-6792-4738-ACB8-050730738F15}"/>
              </a:ext>
            </a:extLst>
          </p:cNvPr>
          <p:cNvSpPr>
            <a:spLocks noGrp="1"/>
          </p:cNvSpPr>
          <p:nvPr>
            <p:ph type="title"/>
          </p:nvPr>
        </p:nvSpPr>
        <p:spPr>
          <a:xfrm>
            <a:off x="828000" y="1044000"/>
            <a:ext cx="7957225" cy="685801"/>
          </a:xfrm>
        </p:spPr>
        <p:txBody>
          <a:bodyPr/>
          <a:lstStyle>
            <a:lvl1pPr>
              <a:lnSpc>
                <a:spcPts val="5200"/>
              </a:lnSpc>
              <a:defRPr sz="5000">
                <a:latin typeface="Gill Sans Nova Light" panose="020B0302020104020203" pitchFamily="34" charset="0"/>
              </a:defRPr>
            </a:lvl1pPr>
          </a:lstStyle>
          <a:p>
            <a:r>
              <a:rPr lang="de-DE"/>
              <a:t>Mastertitelformat bearbeiten</a:t>
            </a:r>
            <a:endParaRPr lang="en-GB"/>
          </a:p>
        </p:txBody>
      </p:sp>
      <p:sp>
        <p:nvSpPr>
          <p:cNvPr id="7" name="Text Placeholder 6">
            <a:extLst>
              <a:ext uri="{FF2B5EF4-FFF2-40B4-BE49-F238E27FC236}">
                <a16:creationId xmlns:a16="http://schemas.microsoft.com/office/drawing/2014/main" id="{D87D0F6F-53A1-4152-9807-5EC1BBC8849C}"/>
              </a:ext>
            </a:extLst>
          </p:cNvPr>
          <p:cNvSpPr>
            <a:spLocks noGrp="1"/>
          </p:cNvSpPr>
          <p:nvPr>
            <p:ph type="body" sz="quarter" idx="13"/>
          </p:nvPr>
        </p:nvSpPr>
        <p:spPr>
          <a:xfrm>
            <a:off x="828000"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8" name="Text Placeholder 6">
            <a:extLst>
              <a:ext uri="{FF2B5EF4-FFF2-40B4-BE49-F238E27FC236}">
                <a16:creationId xmlns:a16="http://schemas.microsoft.com/office/drawing/2014/main" id="{7824BC02-7B0E-4C56-B49A-5A28F9E62BE1}"/>
              </a:ext>
            </a:extLst>
          </p:cNvPr>
          <p:cNvSpPr>
            <a:spLocks noGrp="1"/>
          </p:cNvSpPr>
          <p:nvPr>
            <p:ph type="body" sz="quarter" idx="14"/>
          </p:nvPr>
        </p:nvSpPr>
        <p:spPr>
          <a:xfrm>
            <a:off x="828000"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2" name="Text Placeholder 6">
            <a:extLst>
              <a:ext uri="{FF2B5EF4-FFF2-40B4-BE49-F238E27FC236}">
                <a16:creationId xmlns:a16="http://schemas.microsoft.com/office/drawing/2014/main" id="{ADF580D6-76FA-48E5-A6F9-C7D7F9ECA0CF}"/>
              </a:ext>
            </a:extLst>
          </p:cNvPr>
          <p:cNvSpPr>
            <a:spLocks noGrp="1"/>
          </p:cNvSpPr>
          <p:nvPr>
            <p:ph type="body" sz="quarter" idx="16"/>
          </p:nvPr>
        </p:nvSpPr>
        <p:spPr>
          <a:xfrm>
            <a:off x="2886816"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3" name="Text Placeholder 6">
            <a:extLst>
              <a:ext uri="{FF2B5EF4-FFF2-40B4-BE49-F238E27FC236}">
                <a16:creationId xmlns:a16="http://schemas.microsoft.com/office/drawing/2014/main" id="{D6CE2E2F-1BA4-4018-8B3C-5192B4A35E20}"/>
              </a:ext>
            </a:extLst>
          </p:cNvPr>
          <p:cNvSpPr>
            <a:spLocks noGrp="1"/>
          </p:cNvSpPr>
          <p:nvPr>
            <p:ph type="body" sz="quarter" idx="17"/>
          </p:nvPr>
        </p:nvSpPr>
        <p:spPr>
          <a:xfrm>
            <a:off x="2886816"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4" name="Text Placeholder 6">
            <a:extLst>
              <a:ext uri="{FF2B5EF4-FFF2-40B4-BE49-F238E27FC236}">
                <a16:creationId xmlns:a16="http://schemas.microsoft.com/office/drawing/2014/main" id="{9780CD93-461B-4895-AFE1-B11CB717CAC3}"/>
              </a:ext>
            </a:extLst>
          </p:cNvPr>
          <p:cNvSpPr>
            <a:spLocks noGrp="1"/>
          </p:cNvSpPr>
          <p:nvPr>
            <p:ph type="body" sz="quarter" idx="18"/>
          </p:nvPr>
        </p:nvSpPr>
        <p:spPr>
          <a:xfrm>
            <a:off x="4945933"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5" name="Text Placeholder 6">
            <a:extLst>
              <a:ext uri="{FF2B5EF4-FFF2-40B4-BE49-F238E27FC236}">
                <a16:creationId xmlns:a16="http://schemas.microsoft.com/office/drawing/2014/main" id="{7670DE1A-52CE-4331-B7C3-9D35588A2926}"/>
              </a:ext>
            </a:extLst>
          </p:cNvPr>
          <p:cNvSpPr>
            <a:spLocks noGrp="1"/>
          </p:cNvSpPr>
          <p:nvPr>
            <p:ph type="body" sz="quarter" idx="19"/>
          </p:nvPr>
        </p:nvSpPr>
        <p:spPr>
          <a:xfrm>
            <a:off x="4945933"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3" name="Rectangle 2" descr="{&quot;templafy&quot;:{&quot;id&quot;:&quot;b1422e0e-bb0a-41ba-ad6b-c8c9f213ea93&quot;}}">
            <a:extLst>
              <a:ext uri="{FF2B5EF4-FFF2-40B4-BE49-F238E27FC236}">
                <a16:creationId xmlns:a16="http://schemas.microsoft.com/office/drawing/2014/main" id="{36F02173-B0F5-4193-B6FF-8607454762B4}"/>
              </a:ext>
            </a:extLst>
          </p:cNvPr>
          <p:cNvSpPr/>
          <p:nvPr/>
        </p:nvSpPr>
        <p:spPr>
          <a:xfrm>
            <a:off x="4945930" y="3715567"/>
            <a:ext cx="2291576" cy="991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l">
              <a:lnSpc>
                <a:spcPts val="1200"/>
              </a:lnSpc>
            </a:pPr>
            <a:r>
              <a:rPr lang="en-GB" sz="1000">
                <a:solidFill>
                  <a:schemeClr val="tx1"/>
                </a:solidFill>
              </a:rPr>
              <a:t>University of St.Gallen
School of Computer Science (SCS-HSG)</a:t>
            </a:r>
          </a:p>
          <a:p>
            <a:pPr algn="l">
              <a:lnSpc>
                <a:spcPts val="1200"/>
              </a:lnSpc>
            </a:pPr>
            <a:r>
              <a:rPr lang="en-GB" sz="1000" err="1">
                <a:solidFill>
                  <a:schemeClr val="tx1"/>
                </a:solidFill>
              </a:rPr>
              <a:t>Torstrasse</a:t>
            </a:r>
            <a:r>
              <a:rPr lang="en-GB" sz="1000">
                <a:solidFill>
                  <a:schemeClr val="tx1"/>
                </a:solidFill>
              </a:rPr>
              <a:t> 25</a:t>
            </a:r>
          </a:p>
          <a:p>
            <a:pPr algn="l">
              <a:lnSpc>
                <a:spcPts val="1200"/>
              </a:lnSpc>
            </a:pPr>
            <a:r>
              <a:rPr lang="en-GB" sz="1000">
                <a:solidFill>
                  <a:schemeClr val="tx1"/>
                </a:solidFill>
              </a:rPr>
              <a:t>9000 St.Gallen 
scs.unisg.ch</a:t>
            </a:r>
          </a:p>
        </p:txBody>
      </p:sp>
      <p:pic>
        <p:nvPicPr>
          <p:cNvPr id="16" name="Rectangle 2" descr="{&quot;templafy&quot;:{&quot;id&quot;:&quot;b9ddadaa-0495-446c-a774-3deec88f84b2&quot;}}">
            <a:extLst>
              <a:ext uri="{FF2B5EF4-FFF2-40B4-BE49-F238E27FC236}">
                <a16:creationId xmlns:a16="http://schemas.microsoft.com/office/drawing/2014/main" id="{A7C8AF82-B874-4858-A482-57343B3E6178}"/>
              </a:ext>
            </a:extLst>
          </p:cNvPr>
          <p:cNvPicPr>
            <a:picLocks noChangeAspect="1"/>
          </p:cNvPicPr>
          <p:nvPr/>
        </p:nvPicPr>
        <p:blipFill>
          <a:blip r:embed="rId2"/>
          <a:stretch>
            <a:fillRect/>
          </a:stretch>
        </p:blipFill>
        <p:spPr>
          <a:xfrm>
            <a:off x="798816" y="4246055"/>
            <a:ext cx="2221200" cy="460800"/>
          </a:xfrm>
          <a:prstGeom prst="rect">
            <a:avLst/>
          </a:prstGeom>
        </p:spPr>
      </p:pic>
    </p:spTree>
    <p:extLst>
      <p:ext uri="{BB962C8B-B14F-4D97-AF65-F5344CB8AC3E}">
        <p14:creationId xmlns:p14="http://schemas.microsoft.com/office/powerpoint/2010/main" val="518709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2_One content, Subtitle w/o punchline">
    <p:spTree>
      <p:nvGrpSpPr>
        <p:cNvPr id="1" name=""/>
        <p:cNvGrpSpPr/>
        <p:nvPr/>
      </p:nvGrpSpPr>
      <p:grpSpPr>
        <a:xfrm>
          <a:off x="0" y="0"/>
          <a:ext cx="0" cy="0"/>
          <a:chOff x="0" y="0"/>
          <a:chExt cx="0" cy="0"/>
        </a:xfrm>
      </p:grpSpPr>
      <p:sp>
        <p:nvSpPr>
          <p:cNvPr id="9" name="Inhaltsplatzhalter 8"/>
          <p:cNvSpPr>
            <a:spLocks noGrp="1"/>
          </p:cNvSpPr>
          <p:nvPr>
            <p:ph sz="quarter" idx="12" hasCustomPrompt="1"/>
          </p:nvPr>
        </p:nvSpPr>
        <p:spPr>
          <a:xfrm>
            <a:off x="359569" y="844153"/>
            <a:ext cx="8640366" cy="4049855"/>
          </a:xfrm>
          <a:prstGeom prst="rect">
            <a:avLst/>
          </a:prstGeom>
        </p:spPr>
        <p:txBody>
          <a:bodyPr vert="horz" lIns="0" tIns="0" rIns="0" bIns="0" rtlCol="0">
            <a:normAutofit/>
          </a:bodyPr>
          <a:lstStyle>
            <a:lvl1pPr>
              <a:defRPr lang="en-US" noProof="0" dirty="0"/>
            </a:lvl1pPr>
            <a:lvl2pPr>
              <a:defRPr lang="en-US" noProof="0" dirty="0"/>
            </a:lvl2pPr>
            <a:lvl3pPr>
              <a:defRPr lang="en-US" noProof="0" dirty="0"/>
            </a:lvl3pPr>
            <a:lvl4pPr>
              <a:defRPr lang="en-US" noProof="0" dirty="0"/>
            </a:lvl4pPr>
            <a:lvl5pPr>
              <a:defRPr lang="en-US" noProof="0" dirty="0"/>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el 2">
            <a:extLst>
              <a:ext uri="{FF2B5EF4-FFF2-40B4-BE49-F238E27FC236}">
                <a16:creationId xmlns:a16="http://schemas.microsoft.com/office/drawing/2014/main" id="{9DC11C2E-AD36-4B73-B462-AAD5FCEA1BD2}"/>
              </a:ext>
            </a:extLst>
          </p:cNvPr>
          <p:cNvSpPr>
            <a:spLocks noGrp="1"/>
          </p:cNvSpPr>
          <p:nvPr>
            <p:ph type="title" hasCustomPrompt="1"/>
          </p:nvPr>
        </p:nvSpPr>
        <p:spPr>
          <a:xfrm>
            <a:off x="359569" y="385762"/>
            <a:ext cx="8640366" cy="288970"/>
          </a:xfrm>
        </p:spPr>
        <p:txBody>
          <a:bodyPr/>
          <a:lstStyle>
            <a:lvl1pPr>
              <a:defRPr/>
            </a:lvl1pPr>
          </a:lstStyle>
          <a:p>
            <a:r>
              <a:rPr lang="en-US"/>
              <a:t>Action Title</a:t>
            </a:r>
          </a:p>
        </p:txBody>
      </p:sp>
      <p:sp>
        <p:nvSpPr>
          <p:cNvPr id="7" name="Textplatzhalter 3">
            <a:extLst>
              <a:ext uri="{FF2B5EF4-FFF2-40B4-BE49-F238E27FC236}">
                <a16:creationId xmlns:a16="http://schemas.microsoft.com/office/drawing/2014/main" id="{9A4A3C0D-6744-447E-BEEE-FAE26C49E383}"/>
              </a:ext>
            </a:extLst>
          </p:cNvPr>
          <p:cNvSpPr>
            <a:spLocks noGrp="1"/>
          </p:cNvSpPr>
          <p:nvPr>
            <p:ph type="body" sz="quarter" idx="10" hasCustomPrompt="1"/>
          </p:nvPr>
        </p:nvSpPr>
        <p:spPr>
          <a:xfrm>
            <a:off x="359569" y="23813"/>
            <a:ext cx="8640366" cy="361950"/>
          </a:xfrm>
        </p:spPr>
        <p:txBody>
          <a:bodyPr anchor="b">
            <a:normAutofit/>
          </a:bodyPr>
          <a:lstStyle>
            <a:lvl1pPr marL="0" indent="0">
              <a:buNone/>
              <a:defRPr sz="1500">
                <a:solidFill>
                  <a:schemeClr val="tx1">
                    <a:lumMod val="65000"/>
                    <a:lumOff val="35000"/>
                  </a:schemeClr>
                </a:solidFill>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2" name="Datumsplatzhalter 1">
            <a:extLst>
              <a:ext uri="{FF2B5EF4-FFF2-40B4-BE49-F238E27FC236}">
                <a16:creationId xmlns:a16="http://schemas.microsoft.com/office/drawing/2014/main" id="{BFF1A4FC-02B0-44A7-816B-6DFED6983992}"/>
              </a:ext>
            </a:extLst>
          </p:cNvPr>
          <p:cNvSpPr>
            <a:spLocks noGrp="1"/>
          </p:cNvSpPr>
          <p:nvPr>
            <p:ph type="dt" sz="half" idx="13"/>
          </p:nvPr>
        </p:nvSpPr>
        <p:spPr/>
        <p:txBody>
          <a:bodyPr/>
          <a:lstStyle/>
          <a:p>
            <a:pPr>
              <a:defRPr/>
            </a:pPr>
            <a:r>
              <a:rPr lang="de-DE">
                <a:cs typeface="Arial" panose="020B0604020202020204" pitchFamily="34" charset="0"/>
              </a:rPr>
              <a:t>© Sep-21, SCS-HSG</a:t>
            </a:r>
            <a:endParaRPr lang="en-US">
              <a:cs typeface="Arial" panose="020B0604020202020204" pitchFamily="34" charset="0"/>
            </a:endParaRPr>
          </a:p>
        </p:txBody>
      </p:sp>
      <p:sp>
        <p:nvSpPr>
          <p:cNvPr id="4" name="Foliennummernplatzhalter 3">
            <a:extLst>
              <a:ext uri="{FF2B5EF4-FFF2-40B4-BE49-F238E27FC236}">
                <a16:creationId xmlns:a16="http://schemas.microsoft.com/office/drawing/2014/main" id="{B8ED31CC-9992-4EF2-9FBA-7E8136EA5BE6}"/>
              </a:ext>
            </a:extLst>
          </p:cNvPr>
          <p:cNvSpPr>
            <a:spLocks noGrp="1"/>
          </p:cNvSpPr>
          <p:nvPr>
            <p:ph type="sldNum" sz="quarter" idx="14"/>
          </p:nvPr>
        </p:nvSpPr>
        <p:spPr/>
        <p:txBody>
          <a:bodyPr/>
          <a:lstStyle/>
          <a:p>
            <a:fld id="{7D77B3A3-157C-467D-BC92-7A7CB5728D67}" type="slidenum">
              <a:rPr lang="de-DE" smtClean="0"/>
              <a:pPr/>
              <a:t>‹#›</a:t>
            </a:fld>
            <a:endParaRPr lang="de-DE"/>
          </a:p>
        </p:txBody>
      </p:sp>
    </p:spTree>
    <p:extLst>
      <p:ext uri="{BB962C8B-B14F-4D97-AF65-F5344CB8AC3E}">
        <p14:creationId xmlns:p14="http://schemas.microsoft.com/office/powerpoint/2010/main" val="264018296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Slide 3">
    <p:bg>
      <p:bgPr>
        <a:solidFill>
          <a:schemeClr val="bg1"/>
        </a:solidFill>
        <a:effectLst/>
      </p:bgPr>
    </p:bg>
    <p:spTree>
      <p:nvGrpSpPr>
        <p:cNvPr id="1" name=""/>
        <p:cNvGrpSpPr/>
        <p:nvPr/>
      </p:nvGrpSpPr>
      <p:grpSpPr>
        <a:xfrm>
          <a:off x="0" y="0"/>
          <a:ext cx="0" cy="0"/>
          <a:chOff x="0" y="0"/>
          <a:chExt cx="0" cy="0"/>
        </a:xfrm>
      </p:grpSpPr>
      <p:sp>
        <p:nvSpPr>
          <p:cNvPr id="26" name="Freihandform: Form 25">
            <a:extLst>
              <a:ext uri="{FF2B5EF4-FFF2-40B4-BE49-F238E27FC236}">
                <a16:creationId xmlns:a16="http://schemas.microsoft.com/office/drawing/2014/main" id="{50C66745-AD63-46D3-91AF-72BE6979D8D8}"/>
              </a:ext>
            </a:extLst>
          </p:cNvPr>
          <p:cNvSpPr/>
          <p:nvPr/>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453906 h 5143500"/>
              <a:gd name="connsiteX3" fmla="*/ 5748398 w 9144000"/>
              <a:gd name="connsiteY3" fmla="*/ 1289643 h 5143500"/>
              <a:gd name="connsiteX4" fmla="*/ 6249560 w 9144000"/>
              <a:gd name="connsiteY4" fmla="*/ 3963138 h 5143500"/>
              <a:gd name="connsiteX5" fmla="*/ 9144000 w 9144000"/>
              <a:gd name="connsiteY5" fmla="*/ 4239640 h 5143500"/>
              <a:gd name="connsiteX6" fmla="*/ 9144000 w 9144000"/>
              <a:gd name="connsiteY6" fmla="*/ 5143500 h 5143500"/>
              <a:gd name="connsiteX7" fmla="*/ 0 w 91440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0" y="0"/>
                </a:moveTo>
                <a:lnTo>
                  <a:pt x="9144000" y="0"/>
                </a:lnTo>
                <a:lnTo>
                  <a:pt x="9144000" y="453906"/>
                </a:lnTo>
                <a:lnTo>
                  <a:pt x="5748398" y="1289643"/>
                </a:lnTo>
                <a:lnTo>
                  <a:pt x="6249560" y="3963138"/>
                </a:lnTo>
                <a:lnTo>
                  <a:pt x="9144000" y="4239640"/>
                </a:lnTo>
                <a:lnTo>
                  <a:pt x="9144000" y="5143500"/>
                </a:lnTo>
                <a:lnTo>
                  <a:pt x="0" y="51435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21" name="Grafik 20">
            <a:extLst>
              <a:ext uri="{FF2B5EF4-FFF2-40B4-BE49-F238E27FC236}">
                <a16:creationId xmlns:a16="http://schemas.microsoft.com/office/drawing/2014/main" id="{FAD15927-0B76-484F-B9F5-0F2A90885963}"/>
              </a:ext>
            </a:extLst>
          </p:cNvPr>
          <p:cNvPicPr>
            <a:picLocks noChangeAspect="1"/>
          </p:cNvPicPr>
          <p:nvPr/>
        </p:nvPicPr>
        <p:blipFill>
          <a:blip r:embed="rId2"/>
          <a:srcRect/>
          <a:stretch>
            <a:fillRect/>
          </a:stretch>
        </p:blipFill>
        <p:spPr>
          <a:xfrm>
            <a:off x="5730729" y="1591797"/>
            <a:ext cx="2481287" cy="2755631"/>
          </a:xfrm>
          <a:custGeom>
            <a:avLst/>
            <a:gdLst>
              <a:gd name="connsiteX0" fmla="*/ 0 w 2481287"/>
              <a:gd name="connsiteY0" fmla="*/ 0 h 2755631"/>
              <a:gd name="connsiteX1" fmla="*/ 87497 w 2481287"/>
              <a:gd name="connsiteY1" fmla="*/ 0 h 2755631"/>
              <a:gd name="connsiteX2" fmla="*/ 532018 w 2481287"/>
              <a:gd name="connsiteY2" fmla="*/ 2371341 h 2755631"/>
              <a:gd name="connsiteX3" fmla="*/ 2481287 w 2481287"/>
              <a:gd name="connsiteY3" fmla="*/ 2557552 h 2755631"/>
              <a:gd name="connsiteX4" fmla="*/ 2481287 w 2481287"/>
              <a:gd name="connsiteY4" fmla="*/ 2755631 h 2755631"/>
              <a:gd name="connsiteX5" fmla="*/ 0 w 2481287"/>
              <a:gd name="connsiteY5" fmla="*/ 2755631 h 275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1287" h="2755631">
                <a:moveTo>
                  <a:pt x="0" y="0"/>
                </a:moveTo>
                <a:lnTo>
                  <a:pt x="87497" y="0"/>
                </a:lnTo>
                <a:lnTo>
                  <a:pt x="532018" y="2371341"/>
                </a:lnTo>
                <a:lnTo>
                  <a:pt x="2481287" y="2557552"/>
                </a:lnTo>
                <a:lnTo>
                  <a:pt x="2481287" y="2755631"/>
                </a:lnTo>
                <a:lnTo>
                  <a:pt x="0" y="2755631"/>
                </a:lnTo>
                <a:close/>
              </a:path>
            </a:pathLst>
          </a:custGeom>
        </p:spPr>
      </p:pic>
      <p:sp>
        <p:nvSpPr>
          <p:cNvPr id="29" name="Titel 2">
            <a:extLst>
              <a:ext uri="{FF2B5EF4-FFF2-40B4-BE49-F238E27FC236}">
                <a16:creationId xmlns:a16="http://schemas.microsoft.com/office/drawing/2014/main" id="{07DB7A25-2D45-4530-B352-72872D010CD3}"/>
              </a:ext>
            </a:extLst>
          </p:cNvPr>
          <p:cNvSpPr>
            <a:spLocks noGrp="1"/>
          </p:cNvSpPr>
          <p:nvPr>
            <p:ph type="title" hasCustomPrompt="1"/>
          </p:nvPr>
        </p:nvSpPr>
        <p:spPr>
          <a:xfrm>
            <a:off x="828000" y="1204714"/>
            <a:ext cx="4518700" cy="1686263"/>
          </a:xfrm>
        </p:spPr>
        <p:txBody>
          <a:bodyPr anchor="b"/>
          <a:lstStyle>
            <a:lvl1pPr>
              <a:defRPr sz="4000" b="0">
                <a:latin typeface="Gill Sans Nova Light" panose="020B0302020104020203" pitchFamily="34" charset="0"/>
              </a:defRPr>
            </a:lvl1pPr>
          </a:lstStyle>
          <a:p>
            <a:r>
              <a:rPr lang="en-US" noProof="0"/>
              <a:t>Title placeholder</a:t>
            </a:r>
          </a:p>
        </p:txBody>
      </p:sp>
      <p:sp>
        <p:nvSpPr>
          <p:cNvPr id="30" name="Inhaltsplatzhalter 5">
            <a:extLst>
              <a:ext uri="{FF2B5EF4-FFF2-40B4-BE49-F238E27FC236}">
                <a16:creationId xmlns:a16="http://schemas.microsoft.com/office/drawing/2014/main" id="{066A8D03-CD39-4F89-8162-A97B7CF5D95A}"/>
              </a:ext>
            </a:extLst>
          </p:cNvPr>
          <p:cNvSpPr>
            <a:spLocks noGrp="1"/>
          </p:cNvSpPr>
          <p:nvPr>
            <p:ph sz="quarter" idx="11" hasCustomPrompt="1"/>
          </p:nvPr>
        </p:nvSpPr>
        <p:spPr>
          <a:xfrm>
            <a:off x="827999" y="3123866"/>
            <a:ext cx="4518700" cy="1341437"/>
          </a:xfrm>
        </p:spPr>
        <p:txBody>
          <a:bodyPr>
            <a:normAutofit/>
          </a:bodyPr>
          <a:lstStyle>
            <a:lvl1pPr>
              <a:defRPr sz="1600"/>
            </a:lvl1pPr>
          </a:lstStyle>
          <a:p>
            <a:pPr lvl="0"/>
            <a:r>
              <a:rPr lang="en-US" noProof="0"/>
              <a:t>Placeholder for subtitle, contact information, date etc.</a:t>
            </a:r>
          </a:p>
        </p:txBody>
      </p:sp>
      <p:sp>
        <p:nvSpPr>
          <p:cNvPr id="18" name="Bildplatzhalter 17">
            <a:extLst>
              <a:ext uri="{FF2B5EF4-FFF2-40B4-BE49-F238E27FC236}">
                <a16:creationId xmlns:a16="http://schemas.microsoft.com/office/drawing/2014/main" id="{CE66955E-0BC6-4E77-9B70-B03B43501DBC}"/>
              </a:ext>
            </a:extLst>
          </p:cNvPr>
          <p:cNvSpPr>
            <a:spLocks noGrp="1"/>
          </p:cNvSpPr>
          <p:nvPr>
            <p:ph type="pic" sz="quarter" idx="12" hasCustomPrompt="1"/>
          </p:nvPr>
        </p:nvSpPr>
        <p:spPr>
          <a:xfrm>
            <a:off x="5772152" y="428626"/>
            <a:ext cx="3386845" cy="3822698"/>
          </a:xfrm>
          <a:custGeom>
            <a:avLst/>
            <a:gdLst>
              <a:gd name="connsiteX0" fmla="*/ 3386845 w 3386845"/>
              <a:gd name="connsiteY0" fmla="*/ 0 h 3822698"/>
              <a:gd name="connsiteX1" fmla="*/ 3386845 w 3386845"/>
              <a:gd name="connsiteY1" fmla="*/ 3822698 h 3822698"/>
              <a:gd name="connsiteX2" fmla="*/ 3167140 w 3386845"/>
              <a:gd name="connsiteY2" fmla="*/ 3822698 h 3822698"/>
              <a:gd name="connsiteX3" fmla="*/ 467964 w 3386845"/>
              <a:gd name="connsiteY3" fmla="*/ 3582358 h 3822698"/>
              <a:gd name="connsiteX4" fmla="*/ 0 w 3386845"/>
              <a:gd name="connsiteY4" fmla="*/ 873668 h 3822698"/>
              <a:gd name="connsiteX5" fmla="*/ 0 w 3386845"/>
              <a:gd name="connsiteY5" fmla="*/ 844319 h 382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6845" h="3822698">
                <a:moveTo>
                  <a:pt x="3386845" y="0"/>
                </a:moveTo>
                <a:lnTo>
                  <a:pt x="3386845" y="3822698"/>
                </a:lnTo>
                <a:lnTo>
                  <a:pt x="3167140" y="3822698"/>
                </a:lnTo>
                <a:lnTo>
                  <a:pt x="467964" y="3582358"/>
                </a:lnTo>
                <a:lnTo>
                  <a:pt x="0" y="873668"/>
                </a:lnTo>
                <a:lnTo>
                  <a:pt x="0" y="844319"/>
                </a:lnTo>
                <a:close/>
              </a:path>
            </a:pathLst>
          </a:custGeom>
          <a:pattFill prst="wdUpDiag">
            <a:fgClr>
              <a:schemeClr val="accent1"/>
            </a:fgClr>
            <a:bgClr>
              <a:schemeClr val="bg1"/>
            </a:bgClr>
          </a:pattFill>
        </p:spPr>
        <p:txBody>
          <a:bodyPr wrap="square" anchor="ctr">
            <a:noAutofit/>
          </a:bodyPr>
          <a:lstStyle>
            <a:lvl1pPr algn="ctr">
              <a:defRPr>
                <a:solidFill>
                  <a:schemeClr val="tx1"/>
                </a:solidFill>
              </a:defRPr>
            </a:lvl1pPr>
          </a:lstStyle>
          <a:p>
            <a:r>
              <a:rPr lang="de-DE"/>
              <a:t>(Click </a:t>
            </a:r>
            <a:r>
              <a:rPr lang="de-DE" err="1"/>
              <a:t>to</a:t>
            </a:r>
            <a:r>
              <a:rPr lang="de-DE"/>
              <a:t> </a:t>
            </a:r>
            <a:r>
              <a:rPr lang="de-DE" err="1"/>
              <a:t>add</a:t>
            </a:r>
            <a:r>
              <a:rPr lang="de-DE"/>
              <a:t> a </a:t>
            </a:r>
            <a:r>
              <a:rPr lang="de-DE" err="1"/>
              <a:t>picture</a:t>
            </a:r>
            <a:r>
              <a:rPr lang="de-DE"/>
              <a:t>)</a:t>
            </a:r>
          </a:p>
        </p:txBody>
      </p:sp>
      <p:sp>
        <p:nvSpPr>
          <p:cNvPr id="19" name="TextBox 13">
            <a:extLst>
              <a:ext uri="{FF2B5EF4-FFF2-40B4-BE49-F238E27FC236}">
                <a16:creationId xmlns:a16="http://schemas.microsoft.com/office/drawing/2014/main" id="{7ACC6FF3-DF98-4F66-A5CD-D09A8C963719}"/>
              </a:ext>
            </a:extLst>
          </p:cNvPr>
          <p:cNvSpPr txBox="1"/>
          <p:nvPr/>
        </p:nvSpPr>
        <p:spPr>
          <a:xfrm>
            <a:off x="828000" y="4613375"/>
            <a:ext cx="1997563" cy="153888"/>
          </a:xfrm>
          <a:prstGeom prst="rect">
            <a:avLst/>
          </a:prstGeom>
          <a:noFill/>
        </p:spPr>
        <p:txBody>
          <a:bodyPr wrap="square" lIns="0" tIns="0" rIns="0" bIns="0" rtlCol="0">
            <a:spAutoFit/>
          </a:bodyPr>
          <a:lstStyle/>
          <a:p>
            <a:pPr algn="l"/>
            <a:r>
              <a:rPr lang="en-US" sz="1000" noProof="0">
                <a:solidFill>
                  <a:schemeClr val="tx1"/>
                </a:solidFill>
              </a:rPr>
              <a:t>From insight to impact</a:t>
            </a:r>
          </a:p>
        </p:txBody>
      </p:sp>
      <p:pic>
        <p:nvPicPr>
          <p:cNvPr id="9" name="Rectangle 2" descr="{&quot;templafy&quot;:{&quot;id&quot;:&quot;b9ddadaa-0495-446c-a774-3deec88f84b2&quot;}}">
            <a:extLst>
              <a:ext uri="{FF2B5EF4-FFF2-40B4-BE49-F238E27FC236}">
                <a16:creationId xmlns:a16="http://schemas.microsoft.com/office/drawing/2014/main" id="{98C16689-5F42-4888-9DF2-4ABEA7425116}"/>
              </a:ext>
            </a:extLst>
          </p:cNvPr>
          <p:cNvPicPr>
            <a:picLocks noChangeAspect="1"/>
          </p:cNvPicPr>
          <p:nvPr/>
        </p:nvPicPr>
        <p:blipFill>
          <a:blip r:embed="rId3"/>
          <a:stretch>
            <a:fillRect/>
          </a:stretch>
        </p:blipFill>
        <p:spPr>
          <a:xfrm>
            <a:off x="361173" y="313025"/>
            <a:ext cx="2221200" cy="460800"/>
          </a:xfrm>
          <a:prstGeom prst="rect">
            <a:avLst/>
          </a:prstGeom>
        </p:spPr>
      </p:pic>
    </p:spTree>
    <p:extLst>
      <p:ext uri="{BB962C8B-B14F-4D97-AF65-F5344CB8AC3E}">
        <p14:creationId xmlns:p14="http://schemas.microsoft.com/office/powerpoint/2010/main" val="13445163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0_Agenda">
    <p:bg>
      <p:bgPr>
        <a:solidFill>
          <a:srgbClr val="818284"/>
        </a:solidFill>
        <a:effectLst/>
      </p:bgPr>
    </p:bg>
    <p:spTree>
      <p:nvGrpSpPr>
        <p:cNvPr id="1" name=""/>
        <p:cNvGrpSpPr/>
        <p:nvPr/>
      </p:nvGrpSpPr>
      <p:grpSpPr>
        <a:xfrm>
          <a:off x="0" y="0"/>
          <a:ext cx="0" cy="0"/>
          <a:chOff x="0" y="0"/>
          <a:chExt cx="0" cy="0"/>
        </a:xfrm>
      </p:grpSpPr>
      <p:sp>
        <p:nvSpPr>
          <p:cNvPr id="11" name="Inhaltsplatzhalter 8"/>
          <p:cNvSpPr>
            <a:spLocks noGrp="1"/>
          </p:cNvSpPr>
          <p:nvPr>
            <p:ph sz="quarter" idx="12" hasCustomPrompt="1"/>
          </p:nvPr>
        </p:nvSpPr>
        <p:spPr>
          <a:xfrm>
            <a:off x="359568" y="837316"/>
            <a:ext cx="8640923" cy="3832658"/>
          </a:xfrm>
          <a:prstGeom prst="rect">
            <a:avLst/>
          </a:prstGeom>
          <a:noFill/>
        </p:spPr>
        <p:txBody>
          <a:bodyPr lIns="0" tIns="0" rIns="0" bIns="0"/>
          <a:lstStyle>
            <a:lvl1pPr marL="342900" indent="-342900">
              <a:buClr>
                <a:srgbClr val="FFFFFF"/>
              </a:buClr>
              <a:buSzPct val="120000"/>
              <a:buFont typeface="+mj-lt"/>
              <a:buAutoNum type="arabicPeriod"/>
              <a:defRPr sz="1500" baseline="0">
                <a:solidFill>
                  <a:schemeClr val="tx1"/>
                </a:solidFill>
                <a:latin typeface="Arial" panose="020B0604020202020204" pitchFamily="34" charset="0"/>
                <a:cs typeface="Arial" panose="020B0604020202020204" pitchFamily="34" charset="0"/>
              </a:defRPr>
            </a:lvl1pPr>
            <a:lvl2pPr indent="-216000">
              <a:defRPr>
                <a:latin typeface="Arial" panose="020B0604020202020204" pitchFamily="34" charset="0"/>
                <a:cs typeface="Arial" panose="020B0604020202020204" pitchFamily="34" charset="0"/>
              </a:defRPr>
            </a:lvl2pPr>
            <a:lvl3pPr indent="-189000">
              <a:buClr>
                <a:srgbClr val="00802F"/>
              </a:buClr>
              <a:defRPr>
                <a:latin typeface="Arial" panose="020B0604020202020204" pitchFamily="34" charset="0"/>
                <a:cs typeface="Arial" panose="020B0604020202020204" pitchFamily="34" charset="0"/>
              </a:defRPr>
            </a:lvl3pPr>
            <a:lvl4pPr indent="-189000">
              <a:defRPr sz="1350">
                <a:latin typeface="Arial" panose="020B0604020202020204" pitchFamily="34" charset="0"/>
                <a:cs typeface="Arial" panose="020B0604020202020204" pitchFamily="34" charset="0"/>
              </a:defRPr>
            </a:lvl4pPr>
            <a:lvl5pPr indent="-189000">
              <a:defRPr sz="1350">
                <a:latin typeface="Arial" panose="020B0604020202020204" pitchFamily="34" charset="0"/>
                <a:cs typeface="Arial" panose="020B0604020202020204" pitchFamily="34" charset="0"/>
              </a:defRPr>
            </a:lvl5pPr>
            <a:lvl6pPr indent="-189000">
              <a:defRPr sz="1200" baseline="0"/>
            </a:lvl6pPr>
          </a:lstStyle>
          <a:p>
            <a:pPr lvl="0"/>
            <a:r>
              <a:rPr lang="de-CH"/>
              <a:t>Item</a:t>
            </a:r>
          </a:p>
          <a:p>
            <a:pPr lvl="0"/>
            <a:r>
              <a:rPr lang="de-CH"/>
              <a:t>Item</a:t>
            </a:r>
          </a:p>
          <a:p>
            <a:pPr lvl="0"/>
            <a:r>
              <a:rPr lang="de-CH"/>
              <a:t>Item</a:t>
            </a:r>
          </a:p>
        </p:txBody>
      </p:sp>
      <p:sp>
        <p:nvSpPr>
          <p:cNvPr id="2" name="Titel 1">
            <a:extLst>
              <a:ext uri="{FF2B5EF4-FFF2-40B4-BE49-F238E27FC236}">
                <a16:creationId xmlns:a16="http://schemas.microsoft.com/office/drawing/2014/main" id="{01C2A895-16DA-4C23-AD86-4817FFC92293}"/>
              </a:ext>
            </a:extLst>
          </p:cNvPr>
          <p:cNvSpPr>
            <a:spLocks noGrp="1"/>
          </p:cNvSpPr>
          <p:nvPr>
            <p:ph type="title"/>
          </p:nvPr>
        </p:nvSpPr>
        <p:spPr/>
        <p:txBody>
          <a:bodyPr/>
          <a:lstStyle>
            <a:lvl1pPr>
              <a:defRPr>
                <a:solidFill>
                  <a:schemeClr val="tx1"/>
                </a:solidFill>
              </a:defRPr>
            </a:lvl1pPr>
          </a:lstStyle>
          <a:p>
            <a:r>
              <a:rPr lang="de-DE"/>
              <a:t>Mastertitelformat bearbeiten</a:t>
            </a:r>
          </a:p>
        </p:txBody>
      </p:sp>
      <p:sp>
        <p:nvSpPr>
          <p:cNvPr id="3" name="Datumsplatzhalter 2">
            <a:extLst>
              <a:ext uri="{FF2B5EF4-FFF2-40B4-BE49-F238E27FC236}">
                <a16:creationId xmlns:a16="http://schemas.microsoft.com/office/drawing/2014/main" id="{08C51B3B-648A-4B4E-8ECF-64EBB77FA26F}"/>
              </a:ext>
            </a:extLst>
          </p:cNvPr>
          <p:cNvSpPr>
            <a:spLocks noGrp="1"/>
          </p:cNvSpPr>
          <p:nvPr>
            <p:ph type="dt" sz="half" idx="13"/>
          </p:nvPr>
        </p:nvSpPr>
        <p:spPr/>
        <p:txBody>
          <a:bodyPr/>
          <a:lstStyle>
            <a:lvl1pPr>
              <a:defRPr>
                <a:solidFill>
                  <a:schemeClr val="tx1"/>
                </a:solidFill>
              </a:defRPr>
            </a:lvl1pPr>
          </a:lstStyle>
          <a:p>
            <a:pPr>
              <a:defRPr/>
            </a:pPr>
            <a:r>
              <a:rPr lang="de-DE">
                <a:cs typeface="Arial" panose="020B0604020202020204" pitchFamily="34" charset="0"/>
              </a:rPr>
              <a:t>© Sep-21, SCS-HSG</a:t>
            </a:r>
            <a:endParaRPr lang="en-US">
              <a:cs typeface="Arial" panose="020B0604020202020204" pitchFamily="34" charset="0"/>
            </a:endParaRPr>
          </a:p>
        </p:txBody>
      </p:sp>
      <p:sp>
        <p:nvSpPr>
          <p:cNvPr id="4" name="Foliennummernplatzhalter 3">
            <a:extLst>
              <a:ext uri="{FF2B5EF4-FFF2-40B4-BE49-F238E27FC236}">
                <a16:creationId xmlns:a16="http://schemas.microsoft.com/office/drawing/2014/main" id="{2BB15421-48BB-46F1-84E0-414FC650205F}"/>
              </a:ext>
            </a:extLst>
          </p:cNvPr>
          <p:cNvSpPr>
            <a:spLocks noGrp="1"/>
          </p:cNvSpPr>
          <p:nvPr>
            <p:ph type="sldNum" sz="quarter" idx="14"/>
          </p:nvPr>
        </p:nvSpPr>
        <p:spPr/>
        <p:txBody>
          <a:bodyPr/>
          <a:lstStyle>
            <a:lvl1pPr>
              <a:defRPr>
                <a:solidFill>
                  <a:schemeClr val="tx1"/>
                </a:solidFill>
              </a:defRPr>
            </a:lvl1pPr>
          </a:lstStyle>
          <a:p>
            <a:fld id="{7D77B3A3-157C-467D-BC92-7A7CB5728D67}" type="slidenum">
              <a:rPr lang="de-DE" smtClean="0"/>
              <a:pPr/>
              <a:t>‹#›</a:t>
            </a:fld>
            <a:endParaRPr lang="de-DE"/>
          </a:p>
        </p:txBody>
      </p:sp>
    </p:spTree>
    <p:extLst>
      <p:ext uri="{BB962C8B-B14F-4D97-AF65-F5344CB8AC3E}">
        <p14:creationId xmlns:p14="http://schemas.microsoft.com/office/powerpoint/2010/main" val="3619604451"/>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1_Contact">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C26FE97-F26B-4E82-A0C3-596FA211B88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Rechteck 7">
            <a:extLst>
              <a:ext uri="{FF2B5EF4-FFF2-40B4-BE49-F238E27FC236}">
                <a16:creationId xmlns:a16="http://schemas.microsoft.com/office/drawing/2014/main" id="{584A2184-A254-4AC1-9845-4F49D567B0E5}"/>
              </a:ext>
            </a:extLst>
          </p:cNvPr>
          <p:cNvSpPr/>
          <p:nvPr userDrawn="1"/>
        </p:nvSpPr>
        <p:spPr bwMode="auto">
          <a:xfrm>
            <a:off x="6894258" y="3008550"/>
            <a:ext cx="2105677" cy="1237183"/>
          </a:xfrm>
          <a:prstGeom prst="rect">
            <a:avLst/>
          </a:prstGeom>
          <a:solidFill>
            <a:schemeClr val="bg1">
              <a:alpha val="81000"/>
            </a:schemeClr>
          </a:solidFill>
          <a:ln w="28575">
            <a:noFill/>
            <a:miter lim="800000"/>
            <a:headEnd/>
            <a:tailEnd type="none" w="lg" len="med"/>
          </a:ln>
          <a:effectLst>
            <a:outerShdw blurRad="50800" dist="38100" dir="2700000" algn="tl" rotWithShape="0">
              <a:prstClr val="black">
                <a:alpha val="40000"/>
              </a:prstClr>
            </a:outerShdw>
          </a:effectLst>
        </p:spPr>
        <p:txBody>
          <a:bodyPr vert="horz" wrap="none" lIns="0" tIns="0" rIns="0" bIns="0" rtlCol="0" anchor="t">
            <a:normAutofit/>
          </a:bodyPr>
          <a:lstStyle/>
          <a:p>
            <a:pPr lvl="0" indent="0">
              <a:spcBef>
                <a:spcPct val="20000"/>
              </a:spcBef>
              <a:spcAft>
                <a:spcPts val="90"/>
              </a:spcAft>
              <a:buClr>
                <a:srgbClr val="00802F"/>
              </a:buClr>
              <a:buSzPct val="120000"/>
              <a:buFont typeface="Wingdings" pitchFamily="2" charset="2"/>
              <a:buNone/>
            </a:pPr>
            <a:endParaRPr lang="de-DE" sz="788" b="0" i="0" baseline="0">
              <a:latin typeface="+mj-lt"/>
            </a:endParaRPr>
          </a:p>
        </p:txBody>
      </p:sp>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015822315"/>
              </p:ex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4" imgW="343" imgH="330" progId="TCLayout.ActiveDocument.1">
                  <p:embed/>
                </p:oleObj>
              </mc:Choice>
              <mc:Fallback>
                <p:oleObj name="think-cell Slide" r:id="rId4" imgW="343" imgH="330"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B58DBE43-68D6-436D-88F1-57620C6ADE94}"/>
              </a:ext>
            </a:extLst>
          </p:cNvPr>
          <p:cNvSpPr>
            <a:spLocks noGrp="1"/>
          </p:cNvSpPr>
          <p:nvPr>
            <p:ph type="title"/>
          </p:nvPr>
        </p:nvSpPr>
        <p:spPr/>
        <p:txBody>
          <a:bodyPr/>
          <a:lstStyle>
            <a:lvl1pPr>
              <a:defRPr>
                <a:solidFill>
                  <a:schemeClr val="bg1"/>
                </a:solidFill>
              </a:defRPr>
            </a:lvl1pPr>
          </a:lstStyle>
          <a:p>
            <a:r>
              <a:rPr lang="de-DE"/>
              <a:t>Mastertitelformat bearbeiten</a:t>
            </a:r>
          </a:p>
        </p:txBody>
      </p:sp>
      <p:pic>
        <p:nvPicPr>
          <p:cNvPr id="19" name="Grafik 18">
            <a:extLst>
              <a:ext uri="{FF2B5EF4-FFF2-40B4-BE49-F238E27FC236}">
                <a16:creationId xmlns:a16="http://schemas.microsoft.com/office/drawing/2014/main" id="{0DAFDAA0-9F23-4913-BF4E-10376010520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326307" y="4493721"/>
            <a:ext cx="1727696" cy="358829"/>
          </a:xfrm>
          <a:prstGeom prst="rect">
            <a:avLst/>
          </a:prstGeom>
        </p:spPr>
      </p:pic>
      <p:grpSp>
        <p:nvGrpSpPr>
          <p:cNvPr id="10" name="Group 11">
            <a:extLst>
              <a:ext uri="{FF2B5EF4-FFF2-40B4-BE49-F238E27FC236}">
                <a16:creationId xmlns:a16="http://schemas.microsoft.com/office/drawing/2014/main" id="{1ADFCD42-8D0A-4B1B-BA71-131A857C66A1}"/>
              </a:ext>
            </a:extLst>
          </p:cNvPr>
          <p:cNvGrpSpPr/>
          <p:nvPr userDrawn="1"/>
        </p:nvGrpSpPr>
        <p:grpSpPr>
          <a:xfrm>
            <a:off x="4788025" y="4353947"/>
            <a:ext cx="2468477" cy="583143"/>
            <a:chOff x="797910" y="3788080"/>
            <a:chExt cx="3291303" cy="777524"/>
          </a:xfrm>
        </p:grpSpPr>
        <p:pic>
          <p:nvPicPr>
            <p:cNvPr id="12" name="Grafik 11">
              <a:extLst>
                <a:ext uri="{FF2B5EF4-FFF2-40B4-BE49-F238E27FC236}">
                  <a16:creationId xmlns:a16="http://schemas.microsoft.com/office/drawing/2014/main" id="{8E0B8BF8-8CC3-441C-98B1-0C411FFD0BE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360406" y="3821665"/>
              <a:ext cx="513028" cy="710354"/>
            </a:xfrm>
            <a:prstGeom prst="rect">
              <a:avLst/>
            </a:prstGeom>
          </p:spPr>
        </p:pic>
        <p:pic>
          <p:nvPicPr>
            <p:cNvPr id="14" name="Grafik 7">
              <a:extLst>
                <a:ext uri="{FF2B5EF4-FFF2-40B4-BE49-F238E27FC236}">
                  <a16:creationId xmlns:a16="http://schemas.microsoft.com/office/drawing/2014/main" id="{FE47BD31-DC6A-40EA-B8D3-4A0884D5037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492988" y="3900801"/>
              <a:ext cx="596225" cy="552083"/>
            </a:xfrm>
            <a:prstGeom prst="rect">
              <a:avLst/>
            </a:prstGeom>
          </p:spPr>
        </p:pic>
        <p:pic>
          <p:nvPicPr>
            <p:cNvPr id="15" name="Grafik 17">
              <a:extLst>
                <a:ext uri="{FF2B5EF4-FFF2-40B4-BE49-F238E27FC236}">
                  <a16:creationId xmlns:a16="http://schemas.microsoft.com/office/drawing/2014/main" id="{500FA54C-5CF6-491F-A606-038FE5CC3BD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7910" y="3788080"/>
              <a:ext cx="1082350" cy="777524"/>
            </a:xfrm>
            <a:prstGeom prst="rect">
              <a:avLst/>
            </a:prstGeom>
          </p:spPr>
        </p:pic>
      </p:grpSp>
      <p:sp>
        <p:nvSpPr>
          <p:cNvPr id="17" name="Content Placeholder 2">
            <a:extLst>
              <a:ext uri="{FF2B5EF4-FFF2-40B4-BE49-F238E27FC236}">
                <a16:creationId xmlns:a16="http://schemas.microsoft.com/office/drawing/2014/main" id="{871D323B-0EDD-4B03-83CD-A49C15F19CBB}"/>
              </a:ext>
            </a:extLst>
          </p:cNvPr>
          <p:cNvSpPr>
            <a:spLocks noGrp="1"/>
          </p:cNvSpPr>
          <p:nvPr>
            <p:ph sz="quarter" idx="13" hasCustomPrompt="1"/>
          </p:nvPr>
        </p:nvSpPr>
        <p:spPr>
          <a:xfrm>
            <a:off x="7385785" y="3585129"/>
            <a:ext cx="1541998" cy="594066"/>
          </a:xfrm>
        </p:spPr>
        <p:txBody>
          <a:bodyPr vert="horz" lIns="0" tIns="0" rIns="0" bIns="0" rtlCol="0">
            <a:noAutofit/>
          </a:bodyPr>
          <a:lstStyle>
            <a:lvl1pPr>
              <a:defRPr lang="de-CH" sz="750" b="1" dirty="0" smtClean="0"/>
            </a:lvl1pPr>
            <a:lvl2pPr>
              <a:defRPr lang="de-CH" sz="750" dirty="0" smtClean="0"/>
            </a:lvl2pPr>
            <a:lvl3pPr>
              <a:defRPr lang="de-CH" sz="750" dirty="0" smtClean="0"/>
            </a:lvl3pPr>
            <a:lvl4pPr>
              <a:defRPr lang="de-CH" sz="750" dirty="0" smtClean="0"/>
            </a:lvl4pPr>
            <a:lvl5pPr>
              <a:defRPr lang="de-CH" sz="750" dirty="0" smtClean="0"/>
            </a:lvl5pPr>
          </a:lstStyle>
          <a:p>
            <a:pPr marL="0" lvl="0" indent="0">
              <a:buNone/>
            </a:pPr>
            <a:r>
              <a:rPr lang="de-CH"/>
              <a:t>&lt;Title&gt; </a:t>
            </a:r>
            <a:r>
              <a:rPr lang="de-CH" err="1"/>
              <a:t>FirstName</a:t>
            </a:r>
            <a:r>
              <a:rPr lang="de-CH"/>
              <a:t> </a:t>
            </a:r>
            <a:r>
              <a:rPr lang="de-CH" err="1"/>
              <a:t>LastName</a:t>
            </a:r>
            <a:endParaRPr lang="de-CH"/>
          </a:p>
          <a:p>
            <a:pPr marL="0" lvl="1" indent="0">
              <a:spcBef>
                <a:spcPts val="0"/>
              </a:spcBef>
              <a:spcAft>
                <a:spcPts val="450"/>
              </a:spcAft>
              <a:buNone/>
            </a:pPr>
            <a:r>
              <a:rPr lang="de-CH" err="1"/>
              <a:t>Function</a:t>
            </a:r>
            <a:endParaRPr lang="de-CH"/>
          </a:p>
          <a:p>
            <a:pPr marL="0" lvl="2" indent="0">
              <a:spcBef>
                <a:spcPts val="0"/>
              </a:spcBef>
              <a:spcAft>
                <a:spcPts val="0"/>
              </a:spcAft>
              <a:buNone/>
            </a:pPr>
            <a:r>
              <a:rPr lang="de-CH"/>
              <a:t>firstname.lastname@unisg.ch</a:t>
            </a:r>
          </a:p>
          <a:p>
            <a:pPr marL="0" lvl="3" indent="0">
              <a:spcBef>
                <a:spcPts val="0"/>
              </a:spcBef>
              <a:spcAft>
                <a:spcPts val="0"/>
              </a:spcAft>
              <a:buNone/>
            </a:pPr>
            <a:r>
              <a:rPr lang="de-CH"/>
              <a:t>www.iwi.unisg.ch</a:t>
            </a:r>
          </a:p>
          <a:p>
            <a:pPr marL="0" lvl="4" indent="0">
              <a:spcBef>
                <a:spcPts val="0"/>
              </a:spcBef>
              <a:buNone/>
            </a:pPr>
            <a:r>
              <a:rPr lang="de-CH"/>
              <a:t>+41 71 224 </a:t>
            </a:r>
            <a:r>
              <a:rPr lang="de-CH" err="1"/>
              <a:t>xxxx</a:t>
            </a:r>
            <a:endParaRPr lang="de-CH" sz="900"/>
          </a:p>
        </p:txBody>
      </p:sp>
      <p:pic>
        <p:nvPicPr>
          <p:cNvPr id="13" name="Rectangle 2" descr="{&quot;templafy&quot;:{&quot;id&quot;:&quot;b9ddadaa-0495-446c-a774-3deec88f84b2&quot;}}">
            <a:extLst>
              <a:ext uri="{FF2B5EF4-FFF2-40B4-BE49-F238E27FC236}">
                <a16:creationId xmlns:a16="http://schemas.microsoft.com/office/drawing/2014/main" id="{075F9713-6868-46DE-BB5A-9534703D42E8}"/>
              </a:ext>
            </a:extLst>
          </p:cNvPr>
          <p:cNvPicPr>
            <a:picLocks noChangeAspect="1"/>
          </p:cNvPicPr>
          <p:nvPr userDrawn="1"/>
        </p:nvPicPr>
        <p:blipFill>
          <a:blip r:embed="rId10"/>
          <a:stretch>
            <a:fillRect/>
          </a:stretch>
        </p:blipFill>
        <p:spPr>
          <a:xfrm>
            <a:off x="7063809" y="3192183"/>
            <a:ext cx="1397480" cy="289915"/>
          </a:xfrm>
          <a:prstGeom prst="rect">
            <a:avLst/>
          </a:prstGeom>
        </p:spPr>
      </p:pic>
    </p:spTree>
    <p:extLst>
      <p:ext uri="{BB962C8B-B14F-4D97-AF65-F5344CB8AC3E}">
        <p14:creationId xmlns:p14="http://schemas.microsoft.com/office/powerpoint/2010/main" val="1021743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12" name="Picture 11" descr="A picture containing skating, building, ramp, board&#10;&#10;Description automatically generated">
            <a:extLst>
              <a:ext uri="{FF2B5EF4-FFF2-40B4-BE49-F238E27FC236}">
                <a16:creationId xmlns:a16="http://schemas.microsoft.com/office/drawing/2014/main" id="{71655C6F-D683-4181-8A76-C2CF9E2F41CB}"/>
              </a:ext>
            </a:extLst>
          </p:cNvPr>
          <p:cNvPicPr>
            <a:picLocks noChangeAspect="1"/>
          </p:cNvPicPr>
          <p:nvPr/>
        </p:nvPicPr>
        <p:blipFill rotWithShape="1">
          <a:blip r:embed="rId2">
            <a:extLst>
              <a:ext uri="{28A0092B-C50C-407E-A947-70E740481C1C}">
                <a14:useLocalDpi xmlns:a14="http://schemas.microsoft.com/office/drawing/2010/main" val="0"/>
              </a:ext>
            </a:extLst>
          </a:blip>
          <a:srcRect r="58763"/>
          <a:stretch/>
        </p:blipFill>
        <p:spPr>
          <a:xfrm>
            <a:off x="5963683" y="0"/>
            <a:ext cx="3180318" cy="5143500"/>
          </a:xfrm>
          <a:prstGeom prst="rect">
            <a:avLst/>
          </a:prstGeom>
        </p:spPr>
      </p:pic>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a:extLst>
              <a:ext uri="{FF2B5EF4-FFF2-40B4-BE49-F238E27FC236}">
                <a16:creationId xmlns:a16="http://schemas.microsoft.com/office/drawing/2014/main" id="{47F3237B-A6D8-401E-A0E8-75ED37DDC0FA}"/>
              </a:ext>
            </a:extLst>
          </p:cNvPr>
          <p:cNvSpPr>
            <a:spLocks noGrp="1"/>
          </p:cNvSpPr>
          <p:nvPr>
            <p:ph type="body" sz="quarter" idx="13" hasCustomPrompt="1"/>
          </p:nvPr>
        </p:nvSpPr>
        <p:spPr>
          <a:xfrm>
            <a:off x="358775" y="1276350"/>
            <a:ext cx="5292724" cy="3203575"/>
          </a:xfrm>
        </p:spPr>
        <p:txBody>
          <a:bodyPr>
            <a:normAutofit/>
          </a:bodyPr>
          <a:lstStyle>
            <a:lvl1pPr marL="396000" indent="-396000">
              <a:spcAft>
                <a:spcPts val="600"/>
              </a:spcAft>
              <a:buFont typeface="+mj-lt"/>
              <a:buAutoNum type="arabicPeriod"/>
              <a:defRPr sz="1600"/>
            </a:lvl1pPr>
            <a:lvl2pPr marL="342900" indent="-342900">
              <a:spcAft>
                <a:spcPts val="600"/>
              </a:spcAft>
              <a:buFont typeface="+mj-lt"/>
              <a:buAutoNum type="arabicPeriod"/>
              <a:defRPr sz="1600"/>
            </a:lvl2pPr>
            <a:lvl3pPr marL="342900" indent="-342900">
              <a:spcAft>
                <a:spcPts val="600"/>
              </a:spcAft>
              <a:buFont typeface="+mj-lt"/>
              <a:buAutoNum type="arabicPeriod"/>
              <a:defRPr sz="1600"/>
            </a:lvl3pPr>
            <a:lvl4pPr marL="342900" indent="-342900">
              <a:spcAft>
                <a:spcPts val="600"/>
              </a:spcAft>
              <a:buFont typeface="+mj-lt"/>
              <a:buAutoNum type="arabicPeriod"/>
              <a:defRPr sz="1600"/>
            </a:lvl4pPr>
            <a:lvl5pPr marL="342900" indent="-342900">
              <a:spcAft>
                <a:spcPts val="600"/>
              </a:spcAft>
              <a:buFont typeface="+mj-lt"/>
              <a:buAutoNum type="arabicPeriod"/>
              <a:defRPr sz="1600"/>
            </a:lvl5pPr>
          </a:lstStyle>
          <a:p>
            <a:pPr lvl="0"/>
            <a:r>
              <a:rPr lang="de-DE"/>
              <a:t>First item</a:t>
            </a:r>
          </a:p>
        </p:txBody>
      </p:sp>
      <p:sp>
        <p:nvSpPr>
          <p:cNvPr id="6" name="Slide Number Placeholder 5">
            <a:extLst>
              <a:ext uri="{FF2B5EF4-FFF2-40B4-BE49-F238E27FC236}">
                <a16:creationId xmlns:a16="http://schemas.microsoft.com/office/drawing/2014/main" id="{8E64CDDE-58C2-4810-8B30-D17CF249E28D}"/>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1936974457" name="Rectangle 10" descr="{&quot;templafy&quot;:{&quot;id&quot;:&quot;983d3f15-dbac-4adc-ac60-bc0247138669&quot;}}" hidden="1"/>
          <p:cNvPicPr>
            <a:picLocks noChangeAspect="1"/>
          </p:cNvPicPr>
          <p:nvPr/>
        </p:nvPicPr>
        <p:blipFill>
          <a:blip r:embed="rId3"/>
          <a:stretch>
            <a:fillRect/>
          </a:stretch>
        </p:blipFill>
        <p:spPr>
          <a:xfrm>
            <a:off x="358775" y="4668427"/>
            <a:ext cx="1036800" cy="306000"/>
          </a:xfrm>
          <a:prstGeom prst="rect">
            <a:avLst/>
          </a:prstGeom>
        </p:spPr>
      </p:pic>
      <p:sp>
        <p:nvSpPr>
          <p:cNvPr id="3" name="Titel 2">
            <a:extLst>
              <a:ext uri="{FF2B5EF4-FFF2-40B4-BE49-F238E27FC236}">
                <a16:creationId xmlns:a16="http://schemas.microsoft.com/office/drawing/2014/main" id="{AF9D94E7-5503-4A78-9A9D-3BC60709B29E}"/>
              </a:ext>
            </a:extLst>
          </p:cNvPr>
          <p:cNvSpPr>
            <a:spLocks noGrp="1"/>
          </p:cNvSpPr>
          <p:nvPr>
            <p:ph type="title" hasCustomPrompt="1"/>
          </p:nvPr>
        </p:nvSpPr>
        <p:spPr>
          <a:xfrm>
            <a:off x="358775" y="376238"/>
            <a:ext cx="5292725" cy="609662"/>
          </a:xfrm>
        </p:spPr>
        <p:txBody>
          <a:bodyPr anchor="t"/>
          <a:lstStyle>
            <a:lvl1pPr>
              <a:defRPr>
                <a:latin typeface="+mj-lt"/>
              </a:defRPr>
            </a:lvl1pPr>
          </a:lstStyle>
          <a:p>
            <a:r>
              <a:rPr lang="en-US" noProof="0"/>
              <a:t>Agenda Title placeholder</a:t>
            </a:r>
          </a:p>
        </p:txBody>
      </p:sp>
      <p:sp>
        <p:nvSpPr>
          <p:cNvPr id="10" name="Date Placeholder 3">
            <a:extLst>
              <a:ext uri="{FF2B5EF4-FFF2-40B4-BE49-F238E27FC236}">
                <a16:creationId xmlns:a16="http://schemas.microsoft.com/office/drawing/2014/main" id="{7A444DF1-FB08-4892-B960-CC1A107898AA}"/>
              </a:ext>
            </a:extLst>
          </p:cNvPr>
          <p:cNvSpPr>
            <a:spLocks noGrp="1"/>
          </p:cNvSpPr>
          <p:nvPr>
            <p:ph type="dt" sz="half" idx="2"/>
          </p:nvPr>
        </p:nvSpPr>
        <p:spPr>
          <a:xfrm>
            <a:off x="3647143" y="4767262"/>
            <a:ext cx="2004356" cy="184335"/>
          </a:xfrm>
          <a:prstGeom prst="rect">
            <a:avLst/>
          </a:prstGeom>
        </p:spPr>
        <p:txBody>
          <a:bodyPr/>
          <a:lstStyle>
            <a:lvl1pPr algn="r">
              <a:defRPr sz="800"/>
            </a:lvl1pPr>
          </a:lstStyle>
          <a:p>
            <a:fld id="{B57B5CD7-A0CA-4D38-BBC7-2C00C2D8EDD2}" type="datetime6">
              <a:rPr lang="de-CH" smtClean="0"/>
              <a:t>Oktober 23</a:t>
            </a:fld>
            <a:endParaRPr lang="de-DE"/>
          </a:p>
        </p:txBody>
      </p:sp>
      <p:pic>
        <p:nvPicPr>
          <p:cNvPr id="13" name="Rectangle 11" descr="{&quot;templafy&quot;:{&quot;id&quot;:&quot;132fdc2d-0d58-46db-a0cb-916ce7270cac&quot;}}">
            <a:extLst>
              <a:ext uri="{FF2B5EF4-FFF2-40B4-BE49-F238E27FC236}">
                <a16:creationId xmlns:a16="http://schemas.microsoft.com/office/drawing/2014/main" id="{BBAB33F5-93EF-4448-89CD-5EFFC7AC047E}"/>
              </a:ext>
            </a:extLst>
          </p:cNvPr>
          <p:cNvPicPr>
            <a:picLocks noChangeAspect="1"/>
          </p:cNvPicPr>
          <p:nvPr userDrawn="1"/>
        </p:nvPicPr>
        <p:blipFill>
          <a:blip r:embed="rId4"/>
          <a:stretch>
            <a:fillRect/>
          </a:stretch>
        </p:blipFill>
        <p:spPr>
          <a:xfrm>
            <a:off x="356400" y="4704059"/>
            <a:ext cx="1026000" cy="212400"/>
          </a:xfrm>
          <a:prstGeom prst="rect">
            <a:avLst/>
          </a:prstGeom>
        </p:spPr>
      </p:pic>
    </p:spTree>
    <p:extLst>
      <p:ext uri="{BB962C8B-B14F-4D97-AF65-F5344CB8AC3E}">
        <p14:creationId xmlns:p14="http://schemas.microsoft.com/office/powerpoint/2010/main" val="2341394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Kapiteltrenner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88CA-EB6E-49E8-8E20-86448C5223EB}"/>
              </a:ext>
            </a:extLst>
          </p:cNvPr>
          <p:cNvSpPr>
            <a:spLocks noGrp="1"/>
          </p:cNvSpPr>
          <p:nvPr>
            <p:ph type="title" hasCustomPrompt="1"/>
          </p:nvPr>
        </p:nvSpPr>
        <p:spPr>
          <a:xfrm>
            <a:off x="1548000" y="376238"/>
            <a:ext cx="7237225" cy="2496171"/>
          </a:xfrm>
        </p:spPr>
        <p:txBody>
          <a:bodyPr anchor="b">
            <a:normAutofit/>
          </a:bodyPr>
          <a:lstStyle>
            <a:lvl1pPr marL="0" indent="0" algn="l">
              <a:lnSpc>
                <a:spcPts val="5200"/>
              </a:lnSpc>
              <a:buFont typeface="+mj-lt"/>
              <a:buNone/>
              <a:defRPr sz="5000">
                <a:solidFill>
                  <a:schemeClr val="bg2"/>
                </a:solidFill>
                <a:latin typeface="Gill Sans Nova Light" panose="020B0302020104020203" pitchFamily="34" charset="0"/>
              </a:defRPr>
            </a:lvl1pPr>
          </a:lstStyle>
          <a:p>
            <a:r>
              <a:rPr lang="en-US" noProof="0"/>
              <a:t>Section Title placeholder</a:t>
            </a:r>
          </a:p>
        </p:txBody>
      </p:sp>
      <p:sp>
        <p:nvSpPr>
          <p:cNvPr id="3" name="Text Placeholder 2">
            <a:extLst>
              <a:ext uri="{FF2B5EF4-FFF2-40B4-BE49-F238E27FC236}">
                <a16:creationId xmlns:a16="http://schemas.microsoft.com/office/drawing/2014/main" id="{93182261-379D-435B-BB30-A2A9B6CF3E6F}"/>
              </a:ext>
            </a:extLst>
          </p:cNvPr>
          <p:cNvSpPr>
            <a:spLocks noGrp="1"/>
          </p:cNvSpPr>
          <p:nvPr>
            <p:ph type="body" idx="1" hasCustomPrompt="1"/>
          </p:nvPr>
        </p:nvSpPr>
        <p:spPr>
          <a:xfrm>
            <a:off x="1548000" y="3001618"/>
            <a:ext cx="6025617" cy="1478308"/>
          </a:xfrm>
        </p:spPr>
        <p:txBody>
          <a:bodyPr>
            <a:normAutofit/>
          </a:bodyPr>
          <a:lstStyle>
            <a:lvl1pPr marL="0" indent="0">
              <a:buNone/>
              <a:defRPr sz="24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Sub-section Title placeholder</a:t>
            </a:r>
          </a:p>
        </p:txBody>
      </p:sp>
      <p:sp>
        <p:nvSpPr>
          <p:cNvPr id="4" name="Freeform: Shape 3">
            <a:extLst>
              <a:ext uri="{FF2B5EF4-FFF2-40B4-BE49-F238E27FC236}">
                <a16:creationId xmlns:a16="http://schemas.microsoft.com/office/drawing/2014/main" id="{AA3A5247-554A-42FF-BCCF-A11D65465AA4}"/>
              </a:ext>
            </a:extLst>
          </p:cNvPr>
          <p:cNvSpPr>
            <a:spLocks noChangeAspect="1"/>
          </p:cNvSpPr>
          <p:nvPr/>
        </p:nvSpPr>
        <p:spPr>
          <a:xfrm>
            <a:off x="4572001" y="3166310"/>
            <a:ext cx="4572000" cy="5009983"/>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7247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Kapiteltrenner 2">
    <p:bg>
      <p:bgPr>
        <a:solidFill>
          <a:schemeClr val="bg2"/>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C68F798-C07C-4BF8-8573-0552735B83EA}"/>
              </a:ext>
            </a:extLst>
          </p:cNvPr>
          <p:cNvSpPr>
            <a:spLocks noGrp="1"/>
          </p:cNvSpPr>
          <p:nvPr>
            <p:ph type="pic" sz="quarter" idx="11" hasCustomPrompt="1"/>
          </p:nvPr>
        </p:nvSpPr>
        <p:spPr>
          <a:xfrm>
            <a:off x="0" y="0"/>
            <a:ext cx="9144000" cy="5143500"/>
          </a:xfrm>
          <a:pattFill prst="wdUpDiag">
            <a:fgClr>
              <a:schemeClr val="accent1"/>
            </a:fgClr>
            <a:bgClr>
              <a:schemeClr val="bg1"/>
            </a:bgClr>
          </a:pattFill>
        </p:spPr>
        <p:txBody>
          <a:bodyPr lIns="180000" tIns="180000"/>
          <a:lstStyle>
            <a:lvl1pPr>
              <a:defRPr>
                <a:solidFill>
                  <a:schemeClr val="tx1"/>
                </a:solidFill>
              </a:defRPr>
            </a:lvl1pPr>
          </a:lstStyle>
          <a:p>
            <a:r>
              <a:rPr lang="en-US" noProof="0"/>
              <a:t>(click to add a picture)</a:t>
            </a:r>
          </a:p>
        </p:txBody>
      </p:sp>
      <p:sp>
        <p:nvSpPr>
          <p:cNvPr id="5" name="Title 1">
            <a:extLst>
              <a:ext uri="{FF2B5EF4-FFF2-40B4-BE49-F238E27FC236}">
                <a16:creationId xmlns:a16="http://schemas.microsoft.com/office/drawing/2014/main" id="{1086A8A6-B06D-46A2-BCC7-BE87EF4B4819}"/>
              </a:ext>
            </a:extLst>
          </p:cNvPr>
          <p:cNvSpPr>
            <a:spLocks noGrp="1"/>
          </p:cNvSpPr>
          <p:nvPr>
            <p:ph type="title" hasCustomPrompt="1"/>
          </p:nvPr>
        </p:nvSpPr>
        <p:spPr>
          <a:xfrm>
            <a:off x="1548000" y="376238"/>
            <a:ext cx="7237225" cy="2496171"/>
          </a:xfrm>
        </p:spPr>
        <p:txBody>
          <a:bodyPr anchor="b">
            <a:normAutofit/>
          </a:bodyPr>
          <a:lstStyle>
            <a:lvl1pPr marL="0" indent="0" algn="l">
              <a:lnSpc>
                <a:spcPts val="5200"/>
              </a:lnSpc>
              <a:buFont typeface="+mj-lt"/>
              <a:buNone/>
              <a:defRPr sz="5000">
                <a:solidFill>
                  <a:schemeClr val="tx1"/>
                </a:solidFill>
                <a:latin typeface="Gill Sans Nova Light" panose="020B0302020104020203" pitchFamily="34" charset="0"/>
              </a:defRPr>
            </a:lvl1pPr>
          </a:lstStyle>
          <a:p>
            <a:r>
              <a:rPr lang="en-US" noProof="0"/>
              <a:t>Section Title placeholder</a:t>
            </a:r>
          </a:p>
        </p:txBody>
      </p:sp>
      <p:sp>
        <p:nvSpPr>
          <p:cNvPr id="6" name="Text Placeholder 2">
            <a:extLst>
              <a:ext uri="{FF2B5EF4-FFF2-40B4-BE49-F238E27FC236}">
                <a16:creationId xmlns:a16="http://schemas.microsoft.com/office/drawing/2014/main" id="{3046345E-A7CE-41CD-A50F-C13F46D29924}"/>
              </a:ext>
            </a:extLst>
          </p:cNvPr>
          <p:cNvSpPr>
            <a:spLocks noGrp="1"/>
          </p:cNvSpPr>
          <p:nvPr>
            <p:ph type="body" idx="1" hasCustomPrompt="1"/>
          </p:nvPr>
        </p:nvSpPr>
        <p:spPr>
          <a:xfrm>
            <a:off x="1548000" y="3001618"/>
            <a:ext cx="6025617" cy="1478308"/>
          </a:xfrm>
        </p:spPr>
        <p:txBody>
          <a:bodyPr>
            <a:normAutofit/>
          </a:bodyPr>
          <a:lstStyle>
            <a:lvl1pPr marL="0" indent="0">
              <a:buNone/>
              <a:defRPr sz="2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Sub-section Title placeholder</a:t>
            </a:r>
          </a:p>
        </p:txBody>
      </p:sp>
    </p:spTree>
    <p:extLst>
      <p:ext uri="{BB962C8B-B14F-4D97-AF65-F5344CB8AC3E}">
        <p14:creationId xmlns:p14="http://schemas.microsoft.com/office/powerpoint/2010/main" val="2251138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30B763E8-28A5-4C06-8953-D607A4035193}" type="datetime6">
              <a:rPr lang="de-CH" smtClean="0"/>
              <a:t>Oktober 23</a:t>
            </a:fld>
            <a:endParaRPr lang="de-DE"/>
          </a:p>
        </p:txBody>
      </p:sp>
    </p:spTree>
    <p:extLst>
      <p:ext uri="{BB962C8B-B14F-4D97-AF65-F5344CB8AC3E}">
        <p14:creationId xmlns:p14="http://schemas.microsoft.com/office/powerpoint/2010/main" val="3146552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9D665AE-2099-47EB-8D1F-2B3FCA7D9E11}" type="datetime6">
              <a:rPr lang="de-CH" smtClean="0"/>
              <a:t>Oktober 23</a:t>
            </a:fld>
            <a:endParaRPr lang="de-DE"/>
          </a:p>
        </p:txBody>
      </p:sp>
      <p:sp>
        <p:nvSpPr>
          <p:cNvPr id="9" name="Textplatzhalter 3">
            <a:extLst>
              <a:ext uri="{FF2B5EF4-FFF2-40B4-BE49-F238E27FC236}">
                <a16:creationId xmlns:a16="http://schemas.microsoft.com/office/drawing/2014/main" id="{9FB05968-50B4-4E34-B7B1-EF5B02AE6127}"/>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4154111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a:xfrm>
            <a:off x="358775" y="1276350"/>
            <a:ext cx="8426450" cy="2556921"/>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970FC134-CD77-4207-856E-804B9B6F6655}" type="datetime6">
              <a:rPr lang="de-CH" smtClean="0"/>
              <a:t>Oktober 23</a:t>
            </a:fld>
            <a:endParaRPr lang="de-DE"/>
          </a:p>
        </p:txBody>
      </p:sp>
      <p:sp>
        <p:nvSpPr>
          <p:cNvPr id="9" name="Textplatzhalter 3">
            <a:extLst>
              <a:ext uri="{FF2B5EF4-FFF2-40B4-BE49-F238E27FC236}">
                <a16:creationId xmlns:a16="http://schemas.microsoft.com/office/drawing/2014/main" id="{9FB05968-50B4-4E34-B7B1-EF5B02AE6127}"/>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1" name="Textplatzhalter 6">
            <a:extLst>
              <a:ext uri="{FF2B5EF4-FFF2-40B4-BE49-F238E27FC236}">
                <a16:creationId xmlns:a16="http://schemas.microsoft.com/office/drawing/2014/main" id="{53049159-3887-46EA-B4CA-459B82DE6041}"/>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2" name="Inhaltsplatzhalter 16">
            <a:extLst>
              <a:ext uri="{FF2B5EF4-FFF2-40B4-BE49-F238E27FC236}">
                <a16:creationId xmlns:a16="http://schemas.microsoft.com/office/drawing/2014/main" id="{2573B565-8F94-4F75-8571-779016BEE601}"/>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2235569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501321-794C-47B8-ABDC-7DAF88C9DC68}"/>
              </a:ext>
            </a:extLst>
          </p:cNvPr>
          <p:cNvSpPr>
            <a:spLocks noGrp="1"/>
          </p:cNvSpPr>
          <p:nvPr>
            <p:ph type="title"/>
          </p:nvPr>
        </p:nvSpPr>
        <p:spPr>
          <a:xfrm>
            <a:off x="358775" y="376238"/>
            <a:ext cx="8426450" cy="609662"/>
          </a:xfrm>
          <a:prstGeom prst="rect">
            <a:avLst/>
          </a:prstGeom>
        </p:spPr>
        <p:txBody>
          <a:bodyPr vert="horz" lIns="0" tIns="0" rIns="0" bIns="0" rtlCol="0" anchor="t">
            <a:noAutofit/>
          </a:bodyPr>
          <a:lstStyle/>
          <a:p>
            <a:r>
              <a:rPr lang="en-US" noProof="0"/>
              <a:t>Placeholder for a Title</a:t>
            </a:r>
          </a:p>
        </p:txBody>
      </p:sp>
      <p:sp>
        <p:nvSpPr>
          <p:cNvPr id="3" name="Text Placeholder 2">
            <a:extLst>
              <a:ext uri="{FF2B5EF4-FFF2-40B4-BE49-F238E27FC236}">
                <a16:creationId xmlns:a16="http://schemas.microsoft.com/office/drawing/2014/main" id="{076F94A2-50F8-430F-B46C-2D50472D7A69}"/>
              </a:ext>
            </a:extLst>
          </p:cNvPr>
          <p:cNvSpPr>
            <a:spLocks noGrp="1"/>
          </p:cNvSpPr>
          <p:nvPr>
            <p:ph type="body" idx="1"/>
          </p:nvPr>
        </p:nvSpPr>
        <p:spPr>
          <a:xfrm>
            <a:off x="358775" y="1276350"/>
            <a:ext cx="8426450" cy="3203575"/>
          </a:xfrm>
          <a:prstGeom prst="rect">
            <a:avLst/>
          </a:prstGeom>
        </p:spPr>
        <p:txBody>
          <a:bodyPr vert="horz" lIns="0" tIns="0" rIns="0" bIns="0" rtlCol="0">
            <a:normAutofit/>
          </a:bodyPr>
          <a:lstStyle/>
          <a:p>
            <a:pPr marL="180000" lvl="1" indent="-180000" algn="l" defTabSz="685800" rtl="0" eaLnBrk="1" latinLnBrk="0" hangingPunct="1">
              <a:lnSpc>
                <a:spcPct val="100000"/>
              </a:lnSpc>
              <a:spcBef>
                <a:spcPts val="0"/>
              </a:spcBef>
              <a:spcAft>
                <a:spcPts val="400"/>
              </a:spcAft>
              <a:buFont typeface="Arial" panose="020B0604020202020204" pitchFamily="34" charset="0"/>
              <a:buChar char="‒"/>
            </a:pPr>
            <a:r>
              <a:rPr lang="de-DE"/>
              <a:t>Mastertextformat bearbeiten</a:t>
            </a:r>
          </a:p>
          <a:p>
            <a:pPr marL="358775" lvl="2" indent="-179388" algn="l" defTabSz="685800" rtl="0" eaLnBrk="1" latinLnBrk="0" hangingPunct="1">
              <a:lnSpc>
                <a:spcPct val="100000"/>
              </a:lnSpc>
              <a:spcBef>
                <a:spcPts val="0"/>
              </a:spcBef>
              <a:spcAft>
                <a:spcPts val="400"/>
              </a:spcAft>
              <a:buFont typeface="Arial" panose="020B0604020202020204" pitchFamily="34" charset="0"/>
              <a:buChar char="•"/>
            </a:pPr>
            <a:r>
              <a:rPr lang="de-DE"/>
              <a:t>Zweite Ebene</a:t>
            </a:r>
          </a:p>
          <a:p>
            <a:pPr marL="539750" lvl="3" indent="-179388" algn="l" defTabSz="685800" rtl="0" eaLnBrk="1" latinLnBrk="0" hangingPunct="1">
              <a:lnSpc>
                <a:spcPct val="100000"/>
              </a:lnSpc>
              <a:spcBef>
                <a:spcPts val="0"/>
              </a:spcBef>
              <a:spcAft>
                <a:spcPts val="400"/>
              </a:spcAft>
              <a:buSzPct val="110000"/>
              <a:buFont typeface="Arial" panose="020B0604020202020204" pitchFamily="34" charset="0"/>
              <a:buChar char="◦"/>
            </a:pPr>
            <a:r>
              <a:rPr lang="de-DE"/>
              <a:t>Dritte Ebene</a:t>
            </a:r>
          </a:p>
          <a:p>
            <a:pPr marL="717550" lvl="4" indent="-179388" algn="l" defTabSz="685800" rtl="0" eaLnBrk="1" latinLnBrk="0" hangingPunct="1">
              <a:lnSpc>
                <a:spcPct val="100000"/>
              </a:lnSpc>
              <a:spcBef>
                <a:spcPts val="0"/>
              </a:spcBef>
              <a:spcAft>
                <a:spcPts val="400"/>
              </a:spcAft>
              <a:buSzPct val="110000"/>
              <a:buFont typeface="Arial" panose="020B0604020202020204" pitchFamily="34" charset="0"/>
              <a:buChar char="◦"/>
            </a:pPr>
            <a:r>
              <a:rPr lang="de-DE"/>
              <a:t>Vierte Ebene</a:t>
            </a:r>
          </a:p>
          <a:p>
            <a:pPr lvl="4"/>
            <a:r>
              <a:rPr lang="de-DE"/>
              <a:t>Fünfte Ebene</a:t>
            </a:r>
            <a:endParaRPr lang="en-GB"/>
          </a:p>
          <a:p>
            <a:pPr lvl="4"/>
            <a:endParaRPr lang="en-US" noProof="0"/>
          </a:p>
        </p:txBody>
      </p:sp>
      <p:sp>
        <p:nvSpPr>
          <p:cNvPr id="7" name="Freeform: Shape 6">
            <a:extLst>
              <a:ext uri="{FF2B5EF4-FFF2-40B4-BE49-F238E27FC236}">
                <a16:creationId xmlns:a16="http://schemas.microsoft.com/office/drawing/2014/main" id="{59E8F5F7-0767-41DB-A7E9-38E2EEF730E1}"/>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7A26C2A0-BCAA-4FD2-BD67-F5225215B65D}"/>
              </a:ext>
            </a:extLst>
          </p:cNvPr>
          <p:cNvSpPr>
            <a:spLocks noGrp="1"/>
          </p:cNvSpPr>
          <p:nvPr>
            <p:ph type="sldNum" sz="quarter" idx="4"/>
          </p:nvPr>
        </p:nvSpPr>
        <p:spPr>
          <a:xfrm>
            <a:off x="8571600" y="4767263"/>
            <a:ext cx="216000" cy="273844"/>
          </a:xfrm>
          <a:prstGeom prst="rect">
            <a:avLst/>
          </a:prstGeom>
        </p:spPr>
        <p:txBody>
          <a:bodyPr vert="horz" lIns="0" tIns="0" rIns="0" bIns="0" rtlCol="0" anchor="t"/>
          <a:lstStyle>
            <a:lvl1pPr algn="ctr">
              <a:defRPr sz="800" spc="-30" baseline="0">
                <a:solidFill>
                  <a:schemeClr val="bg2"/>
                </a:solidFill>
              </a:defRPr>
            </a:lvl1pPr>
          </a:lstStyle>
          <a:p>
            <a:fld id="{7559FC98-AF75-4A00-A03C-DF9FEBF6BCB9}" type="slidenum">
              <a:rPr lang="en-GB" smtClean="0"/>
              <a:pPr/>
              <a:t>‹#›</a:t>
            </a:fld>
            <a:endParaRPr lang="en-GB"/>
          </a:p>
        </p:txBody>
      </p:sp>
      <p:pic>
        <p:nvPicPr>
          <p:cNvPr id="8" name="Rectangle 11" descr="{&quot;templafy&quot;:{&quot;id&quot;:&quot;132fdc2d-0d58-46db-a0cb-916ce7270cac&quot;}}">
            <a:extLst>
              <a:ext uri="{FF2B5EF4-FFF2-40B4-BE49-F238E27FC236}">
                <a16:creationId xmlns:a16="http://schemas.microsoft.com/office/drawing/2014/main" id="{32CD6D27-B293-4C37-A785-BDB639DCC809}"/>
              </a:ext>
            </a:extLst>
          </p:cNvPr>
          <p:cNvPicPr>
            <a:picLocks noChangeAspect="1"/>
          </p:cNvPicPr>
          <p:nvPr userDrawn="1"/>
        </p:nvPicPr>
        <p:blipFill>
          <a:blip r:embed="rId33"/>
          <a:stretch>
            <a:fillRect/>
          </a:stretch>
        </p:blipFill>
        <p:spPr>
          <a:xfrm>
            <a:off x="356400" y="4704059"/>
            <a:ext cx="1026000" cy="212400"/>
          </a:xfrm>
          <a:prstGeom prst="rect">
            <a:avLst/>
          </a:prstGeom>
        </p:spPr>
      </p:pic>
      <p:sp>
        <p:nvSpPr>
          <p:cNvPr id="10" name="Date Placeholder 3">
            <a:extLst>
              <a:ext uri="{FF2B5EF4-FFF2-40B4-BE49-F238E27FC236}">
                <a16:creationId xmlns:a16="http://schemas.microsoft.com/office/drawing/2014/main" id="{482702DE-7FC5-499E-AE60-0DC8AAD4A3D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78BEB732-1EAE-4447-B6B5-5E7B232FABE4}" type="datetime6">
              <a:rPr lang="de-CH" smtClean="0"/>
              <a:t>Oktober 23</a:t>
            </a:fld>
            <a:endParaRPr lang="de-DE"/>
          </a:p>
        </p:txBody>
      </p:sp>
    </p:spTree>
    <p:extLst>
      <p:ext uri="{BB962C8B-B14F-4D97-AF65-F5344CB8AC3E}">
        <p14:creationId xmlns:p14="http://schemas.microsoft.com/office/powerpoint/2010/main" val="4246037650"/>
      </p:ext>
    </p:extLst>
  </p:cSld>
  <p:clrMap bg1="lt1" tx1="dk1" bg2="lt2" tx2="dk2" accent1="accent1" accent2="accent2" accent3="accent3" accent4="accent4" accent5="accent5" accent6="accent6" hlink="hlink" folHlink="folHlink"/>
  <p:sldLayoutIdLst>
    <p:sldLayoutId id="2147483691" r:id="rId1"/>
    <p:sldLayoutId id="2147483688" r:id="rId2"/>
    <p:sldLayoutId id="2147483689" r:id="rId3"/>
    <p:sldLayoutId id="2147483677" r:id="rId4"/>
    <p:sldLayoutId id="2147483663" r:id="rId5"/>
    <p:sldLayoutId id="2147483686" r:id="rId6"/>
    <p:sldLayoutId id="2147483693" r:id="rId7"/>
    <p:sldLayoutId id="2147483662" r:id="rId8"/>
    <p:sldLayoutId id="2147483697" r:id="rId9"/>
    <p:sldLayoutId id="2147483664" r:id="rId10"/>
    <p:sldLayoutId id="2147483694" r:id="rId11"/>
    <p:sldLayoutId id="2147483698" r:id="rId12"/>
    <p:sldLayoutId id="2147483701" r:id="rId13"/>
    <p:sldLayoutId id="2147483702" r:id="rId14"/>
    <p:sldLayoutId id="2147483672" r:id="rId15"/>
    <p:sldLayoutId id="2147483695" r:id="rId16"/>
    <p:sldLayoutId id="2147483699" r:id="rId17"/>
    <p:sldLayoutId id="2147483673" r:id="rId18"/>
    <p:sldLayoutId id="2147483666" r:id="rId19"/>
    <p:sldLayoutId id="2147483696" r:id="rId20"/>
    <p:sldLayoutId id="2147483700" r:id="rId21"/>
    <p:sldLayoutId id="2147483680" r:id="rId22"/>
    <p:sldLayoutId id="2147483678" r:id="rId23"/>
    <p:sldLayoutId id="2147483679" r:id="rId24"/>
    <p:sldLayoutId id="2147483675" r:id="rId25"/>
    <p:sldLayoutId id="2147483683" r:id="rId26"/>
    <p:sldLayoutId id="2147483667" r:id="rId27"/>
    <p:sldLayoutId id="2147483681" r:id="rId28"/>
    <p:sldLayoutId id="2147483703" r:id="rId29"/>
    <p:sldLayoutId id="2147483705" r:id="rId30"/>
    <p:sldLayoutId id="2147483706" r:id="rId31"/>
  </p:sldLayoutIdLst>
  <p:hf hdr="0" ftr="0" dt="0"/>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3">
          <p15:clr>
            <a:srgbClr val="F26B43"/>
          </p15:clr>
        </p15:guide>
        <p15:guide id="3" pos="226">
          <p15:clr>
            <a:srgbClr val="F26B43"/>
          </p15:clr>
        </p15:guide>
        <p15:guide id="4" pos="5534">
          <p15:clr>
            <a:srgbClr val="F26B43"/>
          </p15:clr>
        </p15:guide>
        <p15:guide id="5" orient="horz" pos="237">
          <p15:clr>
            <a:srgbClr val="F26B43"/>
          </p15:clr>
        </p15:guide>
        <p15:guide id="6" orient="horz" pos="804">
          <p15:clr>
            <a:srgbClr val="F26B43"/>
          </p15:clr>
        </p15:guide>
        <p15:guide id="7" orient="horz" pos="2822">
          <p15:clr>
            <a:srgbClr val="F26B43"/>
          </p15:clr>
        </p15:guide>
        <p15:guide id="8" pos="2823">
          <p15:clr>
            <a:srgbClr val="F26B43"/>
          </p15:clr>
        </p15:guide>
        <p15:guide id="9" pos="2937">
          <p15:clr>
            <a:srgbClr val="F26B43"/>
          </p15:clr>
        </p15:guide>
        <p15:guide id="10" orient="horz" pos="463">
          <p15:clr>
            <a:srgbClr val="F26B43"/>
          </p15:clr>
        </p15:guide>
        <p15:guide id="11" orient="horz" pos="309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9.xml"/><Relationship Id="rId6" Type="http://schemas.openxmlformats.org/officeDocument/2006/relationships/image" Target="../media/image37.jpeg"/><Relationship Id="rId5" Type="http://schemas.openxmlformats.org/officeDocument/2006/relationships/image" Target="../media/image36.svg"/><Relationship Id="rId10" Type="http://schemas.openxmlformats.org/officeDocument/2006/relationships/image" Target="../media/image41.svg"/><Relationship Id="rId4" Type="http://schemas.openxmlformats.org/officeDocument/2006/relationships/image" Target="../media/image35.png"/><Relationship Id="rId9"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www.google.ch/" TargetMode="Externa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mailto:lirst.last@%3Cstudent.%3Eunisg.ch" TargetMode="External"/><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a:extLst>
              <a:ext uri="{FF2B5EF4-FFF2-40B4-BE49-F238E27FC236}">
                <a16:creationId xmlns:a16="http://schemas.microsoft.com/office/drawing/2014/main" id="{D3143055-81F2-4195-A863-909ED77C77CF}"/>
              </a:ext>
            </a:extLst>
          </p:cNvPr>
          <p:cNvSpPr>
            <a:spLocks noGrp="1"/>
          </p:cNvSpPr>
          <p:nvPr>
            <p:ph type="title"/>
          </p:nvPr>
        </p:nvSpPr>
        <p:spPr>
          <a:xfrm>
            <a:off x="827015" y="1636541"/>
            <a:ext cx="8132898" cy="1531505"/>
          </a:xfrm>
        </p:spPr>
        <p:txBody>
          <a:bodyPr/>
          <a:lstStyle/>
          <a:p>
            <a:r>
              <a:rPr lang="de-DE" err="1">
                <a:latin typeface="Gill Sans Nova Light"/>
              </a:rPr>
              <a:t>Fundamentals</a:t>
            </a:r>
            <a:r>
              <a:rPr lang="de-DE">
                <a:latin typeface="Gill Sans Nova Light"/>
              </a:rPr>
              <a:t> and Methods </a:t>
            </a:r>
            <a:r>
              <a:rPr lang="de-DE" err="1">
                <a:latin typeface="Gill Sans Nova Light"/>
              </a:rPr>
              <a:t>of</a:t>
            </a:r>
            <a:r>
              <a:rPr lang="de-DE">
                <a:latin typeface="Gill Sans Nova Light"/>
              </a:rPr>
              <a:t> Computer Science</a:t>
            </a:r>
            <a:endParaRPr lang="de-DE"/>
          </a:p>
        </p:txBody>
      </p:sp>
      <p:sp>
        <p:nvSpPr>
          <p:cNvPr id="13" name="Textplatzhalter 12">
            <a:extLst>
              <a:ext uri="{FF2B5EF4-FFF2-40B4-BE49-F238E27FC236}">
                <a16:creationId xmlns:a16="http://schemas.microsoft.com/office/drawing/2014/main" id="{0C11E479-9B3A-42D2-A07C-80F9E924336D}"/>
              </a:ext>
            </a:extLst>
          </p:cNvPr>
          <p:cNvSpPr>
            <a:spLocks noGrp="1"/>
          </p:cNvSpPr>
          <p:nvPr>
            <p:ph type="body" sz="quarter" idx="10"/>
          </p:nvPr>
        </p:nvSpPr>
        <p:spPr/>
        <p:txBody>
          <a:bodyPr vert="horz" lIns="0" tIns="0" rIns="0" bIns="0" rtlCol="0" anchor="t">
            <a:normAutofit/>
          </a:bodyPr>
          <a:lstStyle/>
          <a:p>
            <a:r>
              <a:rPr lang="de-DE" err="1"/>
              <a:t>Exercise</a:t>
            </a:r>
            <a:r>
              <a:rPr lang="de-DE"/>
              <a:t> </a:t>
            </a:r>
            <a:r>
              <a:rPr lang="de-DE" err="1"/>
              <a:t>week</a:t>
            </a:r>
            <a:r>
              <a:rPr lang="de-DE"/>
              <a:t> 6</a:t>
            </a:r>
          </a:p>
          <a:p>
            <a:endParaRPr lang="de-DE"/>
          </a:p>
          <a:p>
            <a:endParaRPr lang="de-DE"/>
          </a:p>
        </p:txBody>
      </p:sp>
    </p:spTree>
    <p:extLst>
      <p:ext uri="{BB962C8B-B14F-4D97-AF65-F5344CB8AC3E}">
        <p14:creationId xmlns:p14="http://schemas.microsoft.com/office/powerpoint/2010/main" val="3772496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D49BC9-8090-D9E3-98B5-F23656438A5A}"/>
              </a:ext>
            </a:extLst>
          </p:cNvPr>
          <p:cNvSpPr>
            <a:spLocks noGrp="1"/>
          </p:cNvSpPr>
          <p:nvPr>
            <p:ph type="title"/>
          </p:nvPr>
        </p:nvSpPr>
        <p:spPr/>
        <p:txBody>
          <a:bodyPr/>
          <a:lstStyle/>
          <a:p>
            <a:r>
              <a:rPr lang="de-DE" err="1"/>
              <a:t>Object</a:t>
            </a:r>
            <a:r>
              <a:rPr lang="de-DE"/>
              <a:t> </a:t>
            </a:r>
            <a:r>
              <a:rPr lang="de-DE" err="1"/>
              <a:t>Inheritance</a:t>
            </a:r>
            <a:r>
              <a:rPr lang="de-DE"/>
              <a:t> 2</a:t>
            </a:r>
          </a:p>
        </p:txBody>
      </p:sp>
      <p:sp>
        <p:nvSpPr>
          <p:cNvPr id="4" name="Foliennummernplatzhalter 3">
            <a:extLst>
              <a:ext uri="{FF2B5EF4-FFF2-40B4-BE49-F238E27FC236}">
                <a16:creationId xmlns:a16="http://schemas.microsoft.com/office/drawing/2014/main" id="{3982281E-2827-78AB-3C2B-B98DC550C5C2}"/>
              </a:ext>
            </a:extLst>
          </p:cNvPr>
          <p:cNvSpPr>
            <a:spLocks noGrp="1"/>
          </p:cNvSpPr>
          <p:nvPr>
            <p:ph type="sldNum" sz="quarter" idx="12"/>
          </p:nvPr>
        </p:nvSpPr>
        <p:spPr/>
        <p:txBody>
          <a:bodyPr/>
          <a:lstStyle/>
          <a:p>
            <a:fld id="{7559FC98-AF75-4A00-A03C-DF9FEBF6BCB9}" type="slidenum">
              <a:rPr lang="en-GB" smtClean="0"/>
              <a:pPr/>
              <a:t>10</a:t>
            </a:fld>
            <a:endParaRPr lang="en-GB"/>
          </a:p>
        </p:txBody>
      </p:sp>
      <p:pic>
        <p:nvPicPr>
          <p:cNvPr id="8" name="Grafik 7">
            <a:extLst>
              <a:ext uri="{FF2B5EF4-FFF2-40B4-BE49-F238E27FC236}">
                <a16:creationId xmlns:a16="http://schemas.microsoft.com/office/drawing/2014/main" id="{AA20D815-6B67-3275-C4E7-75916A2F633D}"/>
              </a:ext>
            </a:extLst>
          </p:cNvPr>
          <p:cNvPicPr>
            <a:picLocks noChangeAspect="1"/>
          </p:cNvPicPr>
          <p:nvPr/>
        </p:nvPicPr>
        <p:blipFill>
          <a:blip r:embed="rId2"/>
          <a:stretch>
            <a:fillRect/>
          </a:stretch>
        </p:blipFill>
        <p:spPr>
          <a:xfrm>
            <a:off x="358775" y="985900"/>
            <a:ext cx="6085204" cy="3063586"/>
          </a:xfrm>
          <a:prstGeom prst="rect">
            <a:avLst/>
          </a:prstGeom>
        </p:spPr>
      </p:pic>
      <p:sp>
        <p:nvSpPr>
          <p:cNvPr id="15" name="Textfeld 14">
            <a:extLst>
              <a:ext uri="{FF2B5EF4-FFF2-40B4-BE49-F238E27FC236}">
                <a16:creationId xmlns:a16="http://schemas.microsoft.com/office/drawing/2014/main" id="{6546D72D-49C5-46C5-F621-28A11B7C393F}"/>
              </a:ext>
            </a:extLst>
          </p:cNvPr>
          <p:cNvSpPr txBox="1"/>
          <p:nvPr/>
        </p:nvSpPr>
        <p:spPr>
          <a:xfrm>
            <a:off x="1873586" y="985900"/>
            <a:ext cx="1757887" cy="300082"/>
          </a:xfrm>
          <a:prstGeom prst="rect">
            <a:avLst/>
          </a:prstGeom>
          <a:noFill/>
        </p:spPr>
        <p:txBody>
          <a:bodyPr wrap="square" rtlCol="0">
            <a:spAutoFit/>
          </a:bodyPr>
          <a:lstStyle/>
          <a:p>
            <a:r>
              <a:rPr lang="de-CH">
                <a:solidFill>
                  <a:srgbClr val="FF0000"/>
                </a:solidFill>
                <a:sym typeface="Wingdings" panose="05000000000000000000" pitchFamily="2" charset="2"/>
              </a:rPr>
              <a:t> </a:t>
            </a:r>
            <a:r>
              <a:rPr lang="de-CH" err="1">
                <a:solidFill>
                  <a:srgbClr val="FF0000"/>
                </a:solidFill>
                <a:sym typeface="Wingdings" panose="05000000000000000000" pitchFamily="2" charset="2"/>
              </a:rPr>
              <a:t>Is</a:t>
            </a:r>
            <a:r>
              <a:rPr lang="de-CH">
                <a:solidFill>
                  <a:srgbClr val="FF0000"/>
                </a:solidFill>
                <a:sym typeface="Wingdings" panose="05000000000000000000" pitchFamily="2" charset="2"/>
              </a:rPr>
              <a:t> a </a:t>
            </a:r>
            <a:r>
              <a:rPr lang="de-CH" err="1">
                <a:solidFill>
                  <a:srgbClr val="FF0000"/>
                </a:solidFill>
                <a:sym typeface="Wingdings" panose="05000000000000000000" pitchFamily="2" charset="2"/>
              </a:rPr>
              <a:t>class</a:t>
            </a:r>
            <a:endParaRPr lang="de-CH">
              <a:solidFill>
                <a:srgbClr val="FF0000"/>
              </a:solidFill>
            </a:endParaRPr>
          </a:p>
        </p:txBody>
      </p:sp>
      <p:sp>
        <p:nvSpPr>
          <p:cNvPr id="16" name="Textfeld 15">
            <a:extLst>
              <a:ext uri="{FF2B5EF4-FFF2-40B4-BE49-F238E27FC236}">
                <a16:creationId xmlns:a16="http://schemas.microsoft.com/office/drawing/2014/main" id="{DA0199FE-E517-7D7D-A1CD-36F87F500A6A}"/>
              </a:ext>
            </a:extLst>
          </p:cNvPr>
          <p:cNvSpPr txBox="1"/>
          <p:nvPr/>
        </p:nvSpPr>
        <p:spPr>
          <a:xfrm>
            <a:off x="2895599" y="1257732"/>
            <a:ext cx="3094654" cy="300082"/>
          </a:xfrm>
          <a:prstGeom prst="rect">
            <a:avLst/>
          </a:prstGeom>
          <a:noFill/>
        </p:spPr>
        <p:txBody>
          <a:bodyPr wrap="square" rtlCol="0">
            <a:spAutoFit/>
          </a:bodyPr>
          <a:lstStyle/>
          <a:p>
            <a:r>
              <a:rPr lang="de-CH">
                <a:solidFill>
                  <a:srgbClr val="FF0000"/>
                </a:solidFill>
                <a:sym typeface="Wingdings" panose="05000000000000000000" pitchFamily="2" charset="2"/>
              </a:rPr>
              <a:t> The </a:t>
            </a:r>
            <a:r>
              <a:rPr lang="de-CH" err="1">
                <a:solidFill>
                  <a:srgbClr val="FF0000"/>
                </a:solidFill>
                <a:sym typeface="Wingdings" panose="05000000000000000000" pitchFamily="2" charset="2"/>
              </a:rPr>
              <a:t>other</a:t>
            </a:r>
            <a:r>
              <a:rPr lang="de-CH">
                <a:solidFill>
                  <a:srgbClr val="FF0000"/>
                </a:solidFill>
                <a:sym typeface="Wingdings" panose="05000000000000000000" pitchFamily="2" charset="2"/>
              </a:rPr>
              <a:t> </a:t>
            </a:r>
            <a:r>
              <a:rPr lang="de-CH" err="1">
                <a:solidFill>
                  <a:srgbClr val="FF0000"/>
                </a:solidFill>
                <a:sym typeface="Wingdings" panose="05000000000000000000" pitchFamily="2" charset="2"/>
              </a:rPr>
              <a:t>way</a:t>
            </a:r>
            <a:r>
              <a:rPr lang="de-CH">
                <a:solidFill>
                  <a:srgbClr val="FF0000"/>
                </a:solidFill>
                <a:sym typeface="Wingdings" panose="05000000000000000000" pitchFamily="2" charset="2"/>
              </a:rPr>
              <a:t> </a:t>
            </a:r>
            <a:r>
              <a:rPr lang="de-CH" err="1">
                <a:solidFill>
                  <a:srgbClr val="FF0000"/>
                </a:solidFill>
                <a:sym typeface="Wingdings" panose="05000000000000000000" pitchFamily="2" charset="2"/>
              </a:rPr>
              <a:t>around</a:t>
            </a:r>
            <a:endParaRPr lang="de-CH">
              <a:solidFill>
                <a:srgbClr val="FF0000"/>
              </a:solidFill>
            </a:endParaRPr>
          </a:p>
        </p:txBody>
      </p:sp>
      <p:sp>
        <p:nvSpPr>
          <p:cNvPr id="17" name="Textfeld 16">
            <a:extLst>
              <a:ext uri="{FF2B5EF4-FFF2-40B4-BE49-F238E27FC236}">
                <a16:creationId xmlns:a16="http://schemas.microsoft.com/office/drawing/2014/main" id="{2C3279FB-5A70-3EA3-0562-74162D94FED1}"/>
              </a:ext>
            </a:extLst>
          </p:cNvPr>
          <p:cNvSpPr txBox="1"/>
          <p:nvPr/>
        </p:nvSpPr>
        <p:spPr>
          <a:xfrm>
            <a:off x="2294085" y="1540104"/>
            <a:ext cx="3094654" cy="300082"/>
          </a:xfrm>
          <a:prstGeom prst="rect">
            <a:avLst/>
          </a:prstGeom>
          <a:noFill/>
        </p:spPr>
        <p:txBody>
          <a:bodyPr wrap="square" rtlCol="0">
            <a:spAutoFit/>
          </a:bodyPr>
          <a:lstStyle/>
          <a:p>
            <a:r>
              <a:rPr lang="de-CH">
                <a:solidFill>
                  <a:srgbClr val="FF0000"/>
                </a:solidFill>
                <a:sym typeface="Wingdings" panose="05000000000000000000" pitchFamily="2" charset="2"/>
              </a:rPr>
              <a:t> Per </a:t>
            </a:r>
            <a:r>
              <a:rPr lang="de-CH" err="1">
                <a:solidFill>
                  <a:srgbClr val="FF0000"/>
                </a:solidFill>
                <a:sym typeface="Wingdings" panose="05000000000000000000" pitchFamily="2" charset="2"/>
              </a:rPr>
              <a:t>definition</a:t>
            </a:r>
            <a:endParaRPr lang="de-CH">
              <a:solidFill>
                <a:srgbClr val="FF0000"/>
              </a:solidFill>
            </a:endParaRPr>
          </a:p>
        </p:txBody>
      </p:sp>
      <p:sp>
        <p:nvSpPr>
          <p:cNvPr id="18" name="Textfeld 17">
            <a:extLst>
              <a:ext uri="{FF2B5EF4-FFF2-40B4-BE49-F238E27FC236}">
                <a16:creationId xmlns:a16="http://schemas.microsoft.com/office/drawing/2014/main" id="{01A55CF6-2AC6-C7C8-0A39-B7AF874F4D9A}"/>
              </a:ext>
            </a:extLst>
          </p:cNvPr>
          <p:cNvSpPr txBox="1"/>
          <p:nvPr/>
        </p:nvSpPr>
        <p:spPr>
          <a:xfrm>
            <a:off x="2711474" y="1829646"/>
            <a:ext cx="3094654" cy="300082"/>
          </a:xfrm>
          <a:prstGeom prst="rect">
            <a:avLst/>
          </a:prstGeom>
          <a:noFill/>
        </p:spPr>
        <p:txBody>
          <a:bodyPr wrap="square" rtlCol="0">
            <a:spAutoFit/>
          </a:bodyPr>
          <a:lstStyle/>
          <a:p>
            <a:r>
              <a:rPr lang="de-CH">
                <a:solidFill>
                  <a:srgbClr val="FF0000"/>
                </a:solidFill>
                <a:sym typeface="Wingdings" panose="05000000000000000000" pitchFamily="2" charset="2"/>
              </a:rPr>
              <a:t> Per </a:t>
            </a:r>
            <a:r>
              <a:rPr lang="de-CH" err="1">
                <a:solidFill>
                  <a:srgbClr val="FF0000"/>
                </a:solidFill>
                <a:sym typeface="Wingdings" panose="05000000000000000000" pitchFamily="2" charset="2"/>
              </a:rPr>
              <a:t>definition</a:t>
            </a:r>
            <a:endParaRPr lang="de-CH">
              <a:solidFill>
                <a:srgbClr val="FF0000"/>
              </a:solidFill>
            </a:endParaRPr>
          </a:p>
        </p:txBody>
      </p:sp>
      <p:sp>
        <p:nvSpPr>
          <p:cNvPr id="19" name="Textfeld 18">
            <a:extLst>
              <a:ext uri="{FF2B5EF4-FFF2-40B4-BE49-F238E27FC236}">
                <a16:creationId xmlns:a16="http://schemas.microsoft.com/office/drawing/2014/main" id="{F479BC44-11C9-69A4-C6DC-C816A4DB78A7}"/>
              </a:ext>
            </a:extLst>
          </p:cNvPr>
          <p:cNvSpPr txBox="1"/>
          <p:nvPr/>
        </p:nvSpPr>
        <p:spPr>
          <a:xfrm>
            <a:off x="2927321" y="2271668"/>
            <a:ext cx="5556071" cy="300082"/>
          </a:xfrm>
          <a:prstGeom prst="rect">
            <a:avLst/>
          </a:prstGeom>
          <a:noFill/>
        </p:spPr>
        <p:txBody>
          <a:bodyPr wrap="square" rtlCol="0">
            <a:spAutoFit/>
          </a:bodyPr>
          <a:lstStyle/>
          <a:p>
            <a:r>
              <a:rPr lang="de-CH">
                <a:solidFill>
                  <a:srgbClr val="FF0000"/>
                </a:solidFill>
                <a:sym typeface="Wingdings" panose="05000000000000000000" pitchFamily="2" charset="2"/>
              </a:rPr>
              <a:t> </a:t>
            </a:r>
            <a:r>
              <a:rPr lang="de-CH" err="1">
                <a:solidFill>
                  <a:srgbClr val="FF0000"/>
                </a:solidFill>
                <a:sym typeface="Wingdings" panose="05000000000000000000" pitchFamily="2" charset="2"/>
              </a:rPr>
              <a:t>Correct</a:t>
            </a:r>
            <a:r>
              <a:rPr lang="de-CH">
                <a:solidFill>
                  <a:srgbClr val="FF0000"/>
                </a:solidFill>
                <a:sym typeface="Wingdings" panose="05000000000000000000" pitchFamily="2" charset="2"/>
              </a:rPr>
              <a:t> - </a:t>
            </a:r>
            <a:r>
              <a:rPr lang="de-CH" err="1">
                <a:solidFill>
                  <a:srgbClr val="FF0000"/>
                </a:solidFill>
                <a:sym typeface="Wingdings" panose="05000000000000000000" pitchFamily="2" charset="2"/>
              </a:rPr>
              <a:t>we</a:t>
            </a:r>
            <a:r>
              <a:rPr lang="de-CH">
                <a:solidFill>
                  <a:srgbClr val="FF0000"/>
                </a:solidFill>
                <a:sym typeface="Wingdings" panose="05000000000000000000" pitchFamily="2" charset="2"/>
              </a:rPr>
              <a:t> </a:t>
            </a:r>
            <a:r>
              <a:rPr lang="de-CH" err="1">
                <a:solidFill>
                  <a:srgbClr val="FF0000"/>
                </a:solidFill>
                <a:sym typeface="Wingdings" panose="05000000000000000000" pitchFamily="2" charset="2"/>
              </a:rPr>
              <a:t>call</a:t>
            </a:r>
            <a:r>
              <a:rPr lang="de-CH">
                <a:solidFill>
                  <a:srgbClr val="FF0000"/>
                </a:solidFill>
                <a:sym typeface="Wingdings" panose="05000000000000000000" pitchFamily="2" charset="2"/>
              </a:rPr>
              <a:t> </a:t>
            </a:r>
            <a:r>
              <a:rPr lang="de-CH" err="1">
                <a:solidFill>
                  <a:srgbClr val="FF0000"/>
                </a:solidFill>
                <a:sym typeface="Wingdings" panose="05000000000000000000" pitchFamily="2" charset="2"/>
              </a:rPr>
              <a:t>the</a:t>
            </a:r>
            <a:r>
              <a:rPr lang="de-CH">
                <a:solidFill>
                  <a:srgbClr val="FF0000"/>
                </a:solidFill>
                <a:sym typeface="Wingdings" panose="05000000000000000000" pitchFamily="2" charset="2"/>
              </a:rPr>
              <a:t> super().__</a:t>
            </a:r>
            <a:r>
              <a:rPr lang="de-CH" err="1">
                <a:solidFill>
                  <a:srgbClr val="FF0000"/>
                </a:solidFill>
                <a:sym typeface="Wingdings" panose="05000000000000000000" pitchFamily="2" charset="2"/>
              </a:rPr>
              <a:t>init</a:t>
            </a:r>
            <a:r>
              <a:rPr lang="de-CH">
                <a:solidFill>
                  <a:srgbClr val="FF0000"/>
                </a:solidFill>
                <a:sym typeface="Wingdings" panose="05000000000000000000" pitchFamily="2" charset="2"/>
              </a:rPr>
              <a:t>__ </a:t>
            </a:r>
            <a:r>
              <a:rPr lang="de-CH" err="1">
                <a:solidFill>
                  <a:srgbClr val="FF0000"/>
                </a:solidFill>
                <a:sym typeface="Wingdings" panose="05000000000000000000" pitchFamily="2" charset="2"/>
              </a:rPr>
              <a:t>method</a:t>
            </a:r>
            <a:r>
              <a:rPr lang="de-CH">
                <a:solidFill>
                  <a:srgbClr val="FF0000"/>
                </a:solidFill>
                <a:sym typeface="Wingdings" panose="05000000000000000000" pitchFamily="2" charset="2"/>
              </a:rPr>
              <a:t> </a:t>
            </a:r>
            <a:r>
              <a:rPr lang="de-CH" err="1">
                <a:solidFill>
                  <a:srgbClr val="FF0000"/>
                </a:solidFill>
                <a:sym typeface="Wingdings" panose="05000000000000000000" pitchFamily="2" charset="2"/>
              </a:rPr>
              <a:t>here</a:t>
            </a:r>
            <a:r>
              <a:rPr lang="de-CH">
                <a:solidFill>
                  <a:srgbClr val="FF0000"/>
                </a:solidFill>
                <a:sym typeface="Wingdings" panose="05000000000000000000" pitchFamily="2" charset="2"/>
              </a:rPr>
              <a:t> </a:t>
            </a:r>
            <a:r>
              <a:rPr lang="de-CH" err="1">
                <a:solidFill>
                  <a:srgbClr val="FF0000"/>
                </a:solidFill>
                <a:sym typeface="Wingdings" panose="05000000000000000000" pitchFamily="2" charset="2"/>
              </a:rPr>
              <a:t>as</a:t>
            </a:r>
            <a:r>
              <a:rPr lang="de-CH">
                <a:solidFill>
                  <a:srgbClr val="FF0000"/>
                </a:solidFill>
                <a:sym typeface="Wingdings" panose="05000000000000000000" pitchFamily="2" charset="2"/>
              </a:rPr>
              <a:t> </a:t>
            </a:r>
            <a:r>
              <a:rPr lang="de-CH" err="1">
                <a:solidFill>
                  <a:srgbClr val="FF0000"/>
                </a:solidFill>
                <a:sym typeface="Wingdings" panose="05000000000000000000" pitchFamily="2" charset="2"/>
              </a:rPr>
              <a:t>well</a:t>
            </a:r>
            <a:r>
              <a:rPr lang="de-CH">
                <a:solidFill>
                  <a:srgbClr val="FF0000"/>
                </a:solidFill>
                <a:sym typeface="Wingdings" panose="05000000000000000000" pitchFamily="2" charset="2"/>
              </a:rPr>
              <a:t> (</a:t>
            </a:r>
            <a:r>
              <a:rPr lang="de-CH" err="1">
                <a:solidFill>
                  <a:srgbClr val="FF0000"/>
                </a:solidFill>
                <a:sym typeface="Wingdings" panose="05000000000000000000" pitchFamily="2" charset="2"/>
              </a:rPr>
              <a:t>Clue</a:t>
            </a:r>
            <a:r>
              <a:rPr lang="de-CH">
                <a:solidFill>
                  <a:srgbClr val="FF0000"/>
                </a:solidFill>
                <a:sym typeface="Wingdings" panose="05000000000000000000" pitchFamily="2" charset="2"/>
              </a:rPr>
              <a:t> #6)</a:t>
            </a:r>
            <a:endParaRPr lang="de-CH">
              <a:solidFill>
                <a:srgbClr val="FF0000"/>
              </a:solidFill>
            </a:endParaRPr>
          </a:p>
        </p:txBody>
      </p:sp>
      <p:sp>
        <p:nvSpPr>
          <p:cNvPr id="20" name="Textfeld 19">
            <a:extLst>
              <a:ext uri="{FF2B5EF4-FFF2-40B4-BE49-F238E27FC236}">
                <a16:creationId xmlns:a16="http://schemas.microsoft.com/office/drawing/2014/main" id="{E9EA9792-66F3-87CE-7572-FEF8C101E9D4}"/>
              </a:ext>
            </a:extLst>
          </p:cNvPr>
          <p:cNvSpPr txBox="1"/>
          <p:nvPr/>
        </p:nvSpPr>
        <p:spPr>
          <a:xfrm>
            <a:off x="5806128" y="2517693"/>
            <a:ext cx="3094654" cy="300082"/>
          </a:xfrm>
          <a:prstGeom prst="rect">
            <a:avLst/>
          </a:prstGeom>
          <a:noFill/>
        </p:spPr>
        <p:txBody>
          <a:bodyPr wrap="square" rtlCol="0">
            <a:spAutoFit/>
          </a:bodyPr>
          <a:lstStyle/>
          <a:p>
            <a:r>
              <a:rPr lang="de-CH">
                <a:solidFill>
                  <a:srgbClr val="FF0000"/>
                </a:solidFill>
                <a:sym typeface="Wingdings" panose="05000000000000000000" pitchFamily="2" charset="2"/>
              </a:rPr>
              <a:t> </a:t>
            </a:r>
            <a:r>
              <a:rPr lang="de-CH" err="1">
                <a:solidFill>
                  <a:srgbClr val="FF0000"/>
                </a:solidFill>
                <a:sym typeface="Wingdings" panose="05000000000000000000" pitchFamily="2" charset="2"/>
              </a:rPr>
              <a:t>Clue</a:t>
            </a:r>
            <a:r>
              <a:rPr lang="de-CH">
                <a:solidFill>
                  <a:srgbClr val="FF0000"/>
                </a:solidFill>
                <a:sym typeface="Wingdings" panose="05000000000000000000" pitchFamily="2" charset="2"/>
              </a:rPr>
              <a:t> #2</a:t>
            </a:r>
            <a:endParaRPr lang="de-CH">
              <a:solidFill>
                <a:srgbClr val="FF0000"/>
              </a:solidFill>
            </a:endParaRPr>
          </a:p>
        </p:txBody>
      </p:sp>
      <p:sp>
        <p:nvSpPr>
          <p:cNvPr id="21" name="Textfeld 20">
            <a:extLst>
              <a:ext uri="{FF2B5EF4-FFF2-40B4-BE49-F238E27FC236}">
                <a16:creationId xmlns:a16="http://schemas.microsoft.com/office/drawing/2014/main" id="{DCC277C6-170F-ECD7-1C47-6D851E1A1A41}"/>
              </a:ext>
            </a:extLst>
          </p:cNvPr>
          <p:cNvSpPr txBox="1"/>
          <p:nvPr/>
        </p:nvSpPr>
        <p:spPr>
          <a:xfrm>
            <a:off x="2927321" y="2804390"/>
            <a:ext cx="3094654" cy="300082"/>
          </a:xfrm>
          <a:prstGeom prst="rect">
            <a:avLst/>
          </a:prstGeom>
          <a:noFill/>
        </p:spPr>
        <p:txBody>
          <a:bodyPr wrap="square" rtlCol="0">
            <a:spAutoFit/>
          </a:bodyPr>
          <a:lstStyle/>
          <a:p>
            <a:r>
              <a:rPr lang="de-CH">
                <a:solidFill>
                  <a:srgbClr val="FF0000"/>
                </a:solidFill>
                <a:sym typeface="Wingdings" panose="05000000000000000000" pitchFamily="2" charset="2"/>
              </a:rPr>
              <a:t></a:t>
            </a:r>
            <a:r>
              <a:rPr lang="de-CH" err="1">
                <a:solidFill>
                  <a:srgbClr val="FF0000"/>
                </a:solidFill>
                <a:sym typeface="Wingdings" panose="05000000000000000000" pitchFamily="2" charset="2"/>
              </a:rPr>
              <a:t>Clue</a:t>
            </a:r>
            <a:r>
              <a:rPr lang="de-CH">
                <a:solidFill>
                  <a:srgbClr val="FF0000"/>
                </a:solidFill>
                <a:sym typeface="Wingdings" panose="05000000000000000000" pitchFamily="2" charset="2"/>
              </a:rPr>
              <a:t> #3</a:t>
            </a:r>
            <a:endParaRPr lang="de-CH">
              <a:solidFill>
                <a:srgbClr val="FF0000"/>
              </a:solidFill>
            </a:endParaRPr>
          </a:p>
        </p:txBody>
      </p:sp>
      <p:sp>
        <p:nvSpPr>
          <p:cNvPr id="22" name="Textfeld 21">
            <a:extLst>
              <a:ext uri="{FF2B5EF4-FFF2-40B4-BE49-F238E27FC236}">
                <a16:creationId xmlns:a16="http://schemas.microsoft.com/office/drawing/2014/main" id="{F52B82A2-BE36-2024-44CB-F30190C1B138}"/>
              </a:ext>
            </a:extLst>
          </p:cNvPr>
          <p:cNvSpPr txBox="1"/>
          <p:nvPr/>
        </p:nvSpPr>
        <p:spPr>
          <a:xfrm>
            <a:off x="4318826" y="3089607"/>
            <a:ext cx="3094654" cy="300082"/>
          </a:xfrm>
          <a:prstGeom prst="rect">
            <a:avLst/>
          </a:prstGeom>
          <a:noFill/>
        </p:spPr>
        <p:txBody>
          <a:bodyPr wrap="square" rtlCol="0">
            <a:spAutoFit/>
          </a:bodyPr>
          <a:lstStyle/>
          <a:p>
            <a:r>
              <a:rPr lang="de-CH">
                <a:solidFill>
                  <a:srgbClr val="FF0000"/>
                </a:solidFill>
                <a:sym typeface="Wingdings" panose="05000000000000000000" pitchFamily="2" charset="2"/>
              </a:rPr>
              <a:t></a:t>
            </a:r>
            <a:r>
              <a:rPr lang="de-CH" err="1">
                <a:solidFill>
                  <a:srgbClr val="FF0000"/>
                </a:solidFill>
                <a:sym typeface="Wingdings" panose="05000000000000000000" pitchFamily="2" charset="2"/>
              </a:rPr>
              <a:t>Clue</a:t>
            </a:r>
            <a:r>
              <a:rPr lang="de-CH">
                <a:solidFill>
                  <a:srgbClr val="FF0000"/>
                </a:solidFill>
                <a:sym typeface="Wingdings" panose="05000000000000000000" pitchFamily="2" charset="2"/>
              </a:rPr>
              <a:t> #8</a:t>
            </a:r>
            <a:endParaRPr lang="de-CH">
              <a:solidFill>
                <a:srgbClr val="FF0000"/>
              </a:solidFill>
            </a:endParaRPr>
          </a:p>
        </p:txBody>
      </p:sp>
      <p:sp>
        <p:nvSpPr>
          <p:cNvPr id="23" name="Textfeld 22">
            <a:extLst>
              <a:ext uri="{FF2B5EF4-FFF2-40B4-BE49-F238E27FC236}">
                <a16:creationId xmlns:a16="http://schemas.microsoft.com/office/drawing/2014/main" id="{D73DE55F-C2CE-237B-FB8F-284B0C9CEE64}"/>
              </a:ext>
            </a:extLst>
          </p:cNvPr>
          <p:cNvSpPr txBox="1"/>
          <p:nvPr/>
        </p:nvSpPr>
        <p:spPr>
          <a:xfrm>
            <a:off x="3228389" y="3361439"/>
            <a:ext cx="3094654" cy="300082"/>
          </a:xfrm>
          <a:prstGeom prst="rect">
            <a:avLst/>
          </a:prstGeom>
          <a:noFill/>
        </p:spPr>
        <p:txBody>
          <a:bodyPr wrap="square" rtlCol="0">
            <a:spAutoFit/>
          </a:bodyPr>
          <a:lstStyle/>
          <a:p>
            <a:r>
              <a:rPr lang="de-CH">
                <a:solidFill>
                  <a:srgbClr val="FF0000"/>
                </a:solidFill>
                <a:sym typeface="Wingdings" panose="05000000000000000000" pitchFamily="2" charset="2"/>
              </a:rPr>
              <a:t></a:t>
            </a:r>
            <a:r>
              <a:rPr lang="de-CH" err="1">
                <a:solidFill>
                  <a:srgbClr val="FF0000"/>
                </a:solidFill>
                <a:sym typeface="Wingdings" panose="05000000000000000000" pitchFamily="2" charset="2"/>
              </a:rPr>
              <a:t>Clue</a:t>
            </a:r>
            <a:r>
              <a:rPr lang="de-CH">
                <a:solidFill>
                  <a:srgbClr val="FF0000"/>
                </a:solidFill>
                <a:sym typeface="Wingdings" panose="05000000000000000000" pitchFamily="2" charset="2"/>
              </a:rPr>
              <a:t> #4</a:t>
            </a:r>
            <a:endParaRPr lang="de-CH">
              <a:solidFill>
                <a:srgbClr val="FF0000"/>
              </a:solidFill>
            </a:endParaRPr>
          </a:p>
        </p:txBody>
      </p:sp>
      <p:sp>
        <p:nvSpPr>
          <p:cNvPr id="24" name="Textfeld 23">
            <a:extLst>
              <a:ext uri="{FF2B5EF4-FFF2-40B4-BE49-F238E27FC236}">
                <a16:creationId xmlns:a16="http://schemas.microsoft.com/office/drawing/2014/main" id="{579F89F9-181D-770D-2849-5E645D5E29FA}"/>
              </a:ext>
            </a:extLst>
          </p:cNvPr>
          <p:cNvSpPr txBox="1"/>
          <p:nvPr/>
        </p:nvSpPr>
        <p:spPr>
          <a:xfrm>
            <a:off x="2821705" y="3820374"/>
            <a:ext cx="3094654" cy="300082"/>
          </a:xfrm>
          <a:prstGeom prst="rect">
            <a:avLst/>
          </a:prstGeom>
          <a:noFill/>
        </p:spPr>
        <p:txBody>
          <a:bodyPr wrap="square" rtlCol="0">
            <a:spAutoFit/>
          </a:bodyPr>
          <a:lstStyle/>
          <a:p>
            <a:r>
              <a:rPr lang="de-CH">
                <a:solidFill>
                  <a:srgbClr val="FF0000"/>
                </a:solidFill>
                <a:sym typeface="Wingdings" panose="05000000000000000000" pitchFamily="2" charset="2"/>
              </a:rPr>
              <a:t></a:t>
            </a:r>
            <a:r>
              <a:rPr lang="de-CH" err="1">
                <a:solidFill>
                  <a:srgbClr val="FF0000"/>
                </a:solidFill>
                <a:sym typeface="Wingdings" panose="05000000000000000000" pitchFamily="2" charset="2"/>
              </a:rPr>
              <a:t>Clue</a:t>
            </a:r>
            <a:r>
              <a:rPr lang="de-CH">
                <a:solidFill>
                  <a:srgbClr val="FF0000"/>
                </a:solidFill>
                <a:sym typeface="Wingdings" panose="05000000000000000000" pitchFamily="2" charset="2"/>
              </a:rPr>
              <a:t> #7</a:t>
            </a:r>
            <a:endParaRPr lang="de-CH">
              <a:solidFill>
                <a:srgbClr val="FF0000"/>
              </a:solidFill>
            </a:endParaRPr>
          </a:p>
        </p:txBody>
      </p:sp>
    </p:spTree>
    <p:extLst>
      <p:ext uri="{BB962C8B-B14F-4D97-AF65-F5344CB8AC3E}">
        <p14:creationId xmlns:p14="http://schemas.microsoft.com/office/powerpoint/2010/main" val="3713978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D49BC9-8090-D9E3-98B5-F23656438A5A}"/>
              </a:ext>
            </a:extLst>
          </p:cNvPr>
          <p:cNvSpPr>
            <a:spLocks noGrp="1"/>
          </p:cNvSpPr>
          <p:nvPr>
            <p:ph type="title"/>
          </p:nvPr>
        </p:nvSpPr>
        <p:spPr/>
        <p:txBody>
          <a:bodyPr/>
          <a:lstStyle/>
          <a:p>
            <a:r>
              <a:rPr lang="de-DE" dirty="0"/>
              <a:t>Question </a:t>
            </a:r>
            <a:r>
              <a:rPr lang="de-DE" dirty="0" err="1"/>
              <a:t>about</a:t>
            </a:r>
            <a:r>
              <a:rPr lang="de-DE" dirty="0"/>
              <a:t> </a:t>
            </a:r>
            <a:r>
              <a:rPr lang="de-DE" dirty="0" err="1"/>
              <a:t>the</a:t>
            </a:r>
            <a:r>
              <a:rPr lang="de-DE" dirty="0"/>
              <a:t> </a:t>
            </a:r>
            <a:r>
              <a:rPr lang="de-DE" dirty="0" err="1"/>
              <a:t>assignment</a:t>
            </a:r>
            <a:endParaRPr lang="de-DE" dirty="0"/>
          </a:p>
        </p:txBody>
      </p:sp>
      <p:sp>
        <p:nvSpPr>
          <p:cNvPr id="4" name="Foliennummernplatzhalter 3">
            <a:extLst>
              <a:ext uri="{FF2B5EF4-FFF2-40B4-BE49-F238E27FC236}">
                <a16:creationId xmlns:a16="http://schemas.microsoft.com/office/drawing/2014/main" id="{3982281E-2827-78AB-3C2B-B98DC550C5C2}"/>
              </a:ext>
            </a:extLst>
          </p:cNvPr>
          <p:cNvSpPr>
            <a:spLocks noGrp="1"/>
          </p:cNvSpPr>
          <p:nvPr>
            <p:ph type="sldNum" sz="quarter" idx="12"/>
          </p:nvPr>
        </p:nvSpPr>
        <p:spPr/>
        <p:txBody>
          <a:bodyPr/>
          <a:lstStyle/>
          <a:p>
            <a:fld id="{7559FC98-AF75-4A00-A03C-DF9FEBF6BCB9}" type="slidenum">
              <a:rPr lang="en-GB" smtClean="0"/>
              <a:pPr/>
              <a:t>11</a:t>
            </a:fld>
            <a:endParaRPr lang="en-GB"/>
          </a:p>
        </p:txBody>
      </p:sp>
      <p:pic>
        <p:nvPicPr>
          <p:cNvPr id="5" name="Picture 4">
            <a:extLst>
              <a:ext uri="{FF2B5EF4-FFF2-40B4-BE49-F238E27FC236}">
                <a16:creationId xmlns:a16="http://schemas.microsoft.com/office/drawing/2014/main" id="{27BCB7D4-7AEC-B7AE-C6C8-667158CBAA0E}"/>
              </a:ext>
            </a:extLst>
          </p:cNvPr>
          <p:cNvPicPr>
            <a:picLocks noChangeAspect="1"/>
          </p:cNvPicPr>
          <p:nvPr/>
        </p:nvPicPr>
        <p:blipFill>
          <a:blip r:embed="rId2"/>
          <a:stretch>
            <a:fillRect/>
          </a:stretch>
        </p:blipFill>
        <p:spPr>
          <a:xfrm>
            <a:off x="2194560" y="866306"/>
            <a:ext cx="4974596" cy="3774274"/>
          </a:xfrm>
          <a:prstGeom prst="rect">
            <a:avLst/>
          </a:prstGeom>
        </p:spPr>
      </p:pic>
    </p:spTree>
    <p:extLst>
      <p:ext uri="{BB962C8B-B14F-4D97-AF65-F5344CB8AC3E}">
        <p14:creationId xmlns:p14="http://schemas.microsoft.com/office/powerpoint/2010/main" val="1134385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E3E48-FF8A-5E4C-67CC-8B0608A09C2C}"/>
              </a:ext>
            </a:extLst>
          </p:cNvPr>
          <p:cNvSpPr>
            <a:spLocks noGrp="1"/>
          </p:cNvSpPr>
          <p:nvPr>
            <p:ph type="title"/>
          </p:nvPr>
        </p:nvSpPr>
        <p:spPr/>
        <p:txBody>
          <a:bodyPr/>
          <a:lstStyle/>
          <a:p>
            <a:r>
              <a:rPr lang="en-GB"/>
              <a:t>Brief summary of last</a:t>
            </a:r>
            <a:br>
              <a:rPr lang="en-GB"/>
            </a:br>
            <a:r>
              <a:rPr lang="en-GB"/>
              <a:t>week’s content</a:t>
            </a:r>
            <a:br>
              <a:rPr lang="en-GB"/>
            </a:br>
            <a:endParaRPr lang="en-GB"/>
          </a:p>
        </p:txBody>
      </p:sp>
      <p:sp>
        <p:nvSpPr>
          <p:cNvPr id="3" name="Text Placeholder 2">
            <a:extLst>
              <a:ext uri="{FF2B5EF4-FFF2-40B4-BE49-F238E27FC236}">
                <a16:creationId xmlns:a16="http://schemas.microsoft.com/office/drawing/2014/main" id="{33F7A37F-392C-4947-D49C-24175162D5F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241705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479792-7F76-7ABC-127A-C49450AE8996}"/>
              </a:ext>
            </a:extLst>
          </p:cNvPr>
          <p:cNvSpPr>
            <a:spLocks noGrp="1"/>
          </p:cNvSpPr>
          <p:nvPr>
            <p:ph type="title"/>
          </p:nvPr>
        </p:nvSpPr>
        <p:spPr/>
        <p:txBody>
          <a:bodyPr/>
          <a:lstStyle/>
          <a:p>
            <a:r>
              <a:rPr lang="de-CH"/>
              <a:t>GitHub: What </a:t>
            </a:r>
            <a:r>
              <a:rPr lang="de-CH" err="1"/>
              <a:t>is</a:t>
            </a:r>
            <a:r>
              <a:rPr lang="de-CH"/>
              <a:t> </a:t>
            </a:r>
            <a:r>
              <a:rPr lang="de-CH" err="1"/>
              <a:t>it</a:t>
            </a:r>
            <a:r>
              <a:rPr lang="de-CH"/>
              <a:t>?</a:t>
            </a:r>
          </a:p>
        </p:txBody>
      </p:sp>
      <p:sp>
        <p:nvSpPr>
          <p:cNvPr id="4" name="Foliennummernplatzhalter 3">
            <a:extLst>
              <a:ext uri="{FF2B5EF4-FFF2-40B4-BE49-F238E27FC236}">
                <a16:creationId xmlns:a16="http://schemas.microsoft.com/office/drawing/2014/main" id="{3044A630-E341-BB71-BE70-FC9C6619704A}"/>
              </a:ext>
            </a:extLst>
          </p:cNvPr>
          <p:cNvSpPr>
            <a:spLocks noGrp="1"/>
          </p:cNvSpPr>
          <p:nvPr>
            <p:ph type="sldNum" sz="quarter" idx="12"/>
          </p:nvPr>
        </p:nvSpPr>
        <p:spPr/>
        <p:txBody>
          <a:bodyPr/>
          <a:lstStyle/>
          <a:p>
            <a:fld id="{7559FC98-AF75-4A00-A03C-DF9FEBF6BCB9}" type="slidenum">
              <a:rPr lang="en-GB" smtClean="0"/>
              <a:pPr/>
              <a:t>13</a:t>
            </a:fld>
            <a:endParaRPr lang="en-GB"/>
          </a:p>
        </p:txBody>
      </p:sp>
      <p:pic>
        <p:nvPicPr>
          <p:cNvPr id="1026" name="Picture 2" descr="Github Logo - Free social media icons">
            <a:extLst>
              <a:ext uri="{FF2B5EF4-FFF2-40B4-BE49-F238E27FC236}">
                <a16:creationId xmlns:a16="http://schemas.microsoft.com/office/drawing/2014/main" id="{C0C2E76C-DA9F-06A3-8A19-EA37F2B73E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63828" y="1329267"/>
            <a:ext cx="2742613" cy="2742613"/>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F3E18EDC-849E-3F5B-DCF6-510ADB051D91}"/>
              </a:ext>
            </a:extLst>
          </p:cNvPr>
          <p:cNvSpPr txBox="1"/>
          <p:nvPr/>
        </p:nvSpPr>
        <p:spPr>
          <a:xfrm>
            <a:off x="358775" y="985900"/>
            <a:ext cx="4481947" cy="3208571"/>
          </a:xfrm>
          <a:prstGeom prst="rect">
            <a:avLst/>
          </a:prstGeom>
          <a:noFill/>
        </p:spPr>
        <p:txBody>
          <a:bodyPr wrap="square" lIns="91440" tIns="45720" rIns="91440" bIns="45720" rtlCol="0" anchor="t">
            <a:spAutoFit/>
          </a:bodyPr>
          <a:lstStyle/>
          <a:p>
            <a:r>
              <a:rPr lang="de-CH" dirty="0"/>
              <a:t>GitHub </a:t>
            </a:r>
            <a:r>
              <a:rPr lang="de-CH" dirty="0" err="1"/>
              <a:t>is</a:t>
            </a:r>
            <a:r>
              <a:rPr lang="de-CH" dirty="0"/>
              <a:t> an </a:t>
            </a:r>
            <a:r>
              <a:rPr lang="de-CH" dirty="0" err="1"/>
              <a:t>environment</a:t>
            </a:r>
            <a:r>
              <a:rPr lang="de-CH" dirty="0"/>
              <a:t> </a:t>
            </a:r>
            <a:r>
              <a:rPr lang="de-CH" dirty="0" err="1"/>
              <a:t>where</a:t>
            </a:r>
            <a:r>
              <a:rPr lang="de-CH" dirty="0"/>
              <a:t> </a:t>
            </a:r>
            <a:r>
              <a:rPr lang="de-CH" dirty="0" err="1"/>
              <a:t>coders</a:t>
            </a:r>
            <a:r>
              <a:rPr lang="de-CH" dirty="0"/>
              <a:t> </a:t>
            </a:r>
            <a:r>
              <a:rPr lang="de-CH" dirty="0" err="1"/>
              <a:t>can</a:t>
            </a:r>
            <a:r>
              <a:rPr lang="de-CH" dirty="0"/>
              <a:t> </a:t>
            </a:r>
            <a:r>
              <a:rPr lang="de-CH" dirty="0" err="1"/>
              <a:t>colaborate</a:t>
            </a:r>
            <a:r>
              <a:rPr lang="de-CH" dirty="0"/>
              <a:t> </a:t>
            </a:r>
            <a:endParaRPr lang="de-CH"/>
          </a:p>
          <a:p>
            <a:r>
              <a:rPr lang="de-CH" dirty="0" err="1"/>
              <a:t>together</a:t>
            </a:r>
            <a:r>
              <a:rPr lang="de-CH" dirty="0"/>
              <a:t> </a:t>
            </a:r>
            <a:r>
              <a:rPr lang="de-CH" dirty="0" err="1"/>
              <a:t>using</a:t>
            </a:r>
            <a:r>
              <a:rPr lang="de-CH" dirty="0"/>
              <a:t> «GitHub </a:t>
            </a:r>
            <a:r>
              <a:rPr lang="de-CH" dirty="0" err="1"/>
              <a:t>Repositiories</a:t>
            </a:r>
            <a:r>
              <a:rPr lang="de-CH" dirty="0"/>
              <a:t>»</a:t>
            </a:r>
          </a:p>
          <a:p>
            <a:endParaRPr lang="de-CH"/>
          </a:p>
          <a:p>
            <a:r>
              <a:rPr lang="de-CH" dirty="0"/>
              <a:t>These </a:t>
            </a:r>
            <a:r>
              <a:rPr lang="de-CH" dirty="0" err="1"/>
              <a:t>repositories</a:t>
            </a:r>
            <a:r>
              <a:rPr lang="de-CH" dirty="0"/>
              <a:t> </a:t>
            </a:r>
            <a:r>
              <a:rPr lang="de-CH" dirty="0" err="1"/>
              <a:t>allow</a:t>
            </a:r>
            <a:r>
              <a:rPr lang="de-CH" dirty="0"/>
              <a:t> </a:t>
            </a:r>
            <a:r>
              <a:rPr lang="de-CH" dirty="0" err="1"/>
              <a:t>coders</a:t>
            </a:r>
            <a:r>
              <a:rPr lang="de-CH" dirty="0"/>
              <a:t> </a:t>
            </a:r>
            <a:r>
              <a:rPr lang="de-CH" dirty="0" err="1"/>
              <a:t>to</a:t>
            </a:r>
            <a:r>
              <a:rPr lang="de-CH" dirty="0"/>
              <a:t> </a:t>
            </a:r>
            <a:r>
              <a:rPr lang="de-CH" dirty="0" err="1"/>
              <a:t>access</a:t>
            </a:r>
            <a:r>
              <a:rPr lang="de-CH" dirty="0"/>
              <a:t> and </a:t>
            </a:r>
            <a:r>
              <a:rPr lang="de-CH" dirty="0" err="1"/>
              <a:t>change</a:t>
            </a:r>
            <a:r>
              <a:rPr lang="de-CH" dirty="0"/>
              <a:t> code </a:t>
            </a:r>
            <a:r>
              <a:rPr lang="de-CH" dirty="0" err="1"/>
              <a:t>files</a:t>
            </a:r>
            <a:r>
              <a:rPr lang="de-CH" dirty="0"/>
              <a:t>, </a:t>
            </a:r>
            <a:r>
              <a:rPr lang="de-CH" dirty="0" err="1"/>
              <a:t>ensuring</a:t>
            </a:r>
            <a:r>
              <a:rPr lang="de-CH" dirty="0"/>
              <a:t> </a:t>
            </a:r>
            <a:r>
              <a:rPr lang="de-CH" dirty="0" err="1"/>
              <a:t>that</a:t>
            </a:r>
            <a:r>
              <a:rPr lang="de-CH" dirty="0"/>
              <a:t> </a:t>
            </a:r>
            <a:r>
              <a:rPr lang="de-CH" dirty="0" err="1"/>
              <a:t>the</a:t>
            </a:r>
            <a:r>
              <a:rPr lang="de-CH" dirty="0"/>
              <a:t> code </a:t>
            </a:r>
            <a:r>
              <a:rPr lang="de-CH" dirty="0" err="1"/>
              <a:t>files</a:t>
            </a:r>
            <a:r>
              <a:rPr lang="de-CH" dirty="0"/>
              <a:t> </a:t>
            </a:r>
            <a:r>
              <a:rPr lang="de-CH" dirty="0" err="1"/>
              <a:t>are</a:t>
            </a:r>
            <a:r>
              <a:rPr lang="de-CH" dirty="0"/>
              <a:t> </a:t>
            </a:r>
            <a:r>
              <a:rPr lang="de-CH" dirty="0" err="1"/>
              <a:t>always</a:t>
            </a:r>
            <a:r>
              <a:rPr lang="de-CH" dirty="0"/>
              <a:t> </a:t>
            </a:r>
            <a:r>
              <a:rPr lang="de-CH" dirty="0" err="1"/>
              <a:t>up</a:t>
            </a:r>
            <a:r>
              <a:rPr lang="de-CH" dirty="0"/>
              <a:t>-</a:t>
            </a:r>
            <a:r>
              <a:rPr lang="de-CH" dirty="0" err="1"/>
              <a:t>to</a:t>
            </a:r>
            <a:r>
              <a:rPr lang="de-CH" dirty="0"/>
              <a:t>-date and </a:t>
            </a:r>
            <a:r>
              <a:rPr lang="de-CH" dirty="0" err="1"/>
              <a:t>bypassing</a:t>
            </a:r>
            <a:r>
              <a:rPr lang="de-CH" dirty="0"/>
              <a:t> </a:t>
            </a:r>
            <a:r>
              <a:rPr lang="de-CH" dirty="0" err="1"/>
              <a:t>the</a:t>
            </a:r>
            <a:r>
              <a:rPr lang="de-CH" dirty="0"/>
              <a:t> </a:t>
            </a:r>
            <a:r>
              <a:rPr lang="de-CH" dirty="0" err="1"/>
              <a:t>need</a:t>
            </a:r>
            <a:r>
              <a:rPr lang="de-CH" dirty="0"/>
              <a:t> </a:t>
            </a:r>
            <a:r>
              <a:rPr lang="de-CH" dirty="0" err="1"/>
              <a:t>of</a:t>
            </a:r>
            <a:r>
              <a:rPr lang="de-CH" dirty="0"/>
              <a:t> </a:t>
            </a:r>
            <a:r>
              <a:rPr lang="de-CH" dirty="0" err="1"/>
              <a:t>sending</a:t>
            </a:r>
            <a:r>
              <a:rPr lang="de-CH" dirty="0"/>
              <a:t> </a:t>
            </a:r>
            <a:r>
              <a:rPr lang="de-CH" dirty="0" err="1"/>
              <a:t>files</a:t>
            </a:r>
            <a:r>
              <a:rPr lang="de-CH" dirty="0"/>
              <a:t> </a:t>
            </a:r>
            <a:r>
              <a:rPr lang="de-CH" dirty="0" err="1"/>
              <a:t>to</a:t>
            </a:r>
            <a:r>
              <a:rPr lang="de-CH" dirty="0"/>
              <a:t> </a:t>
            </a:r>
            <a:r>
              <a:rPr lang="de-CH" dirty="0" err="1"/>
              <a:t>one</a:t>
            </a:r>
            <a:r>
              <a:rPr lang="de-CH" dirty="0"/>
              <a:t> </a:t>
            </a:r>
            <a:r>
              <a:rPr lang="de-CH" dirty="0" err="1"/>
              <a:t>another</a:t>
            </a:r>
            <a:r>
              <a:rPr lang="de-CH" dirty="0"/>
              <a:t>.</a:t>
            </a:r>
          </a:p>
          <a:p>
            <a:endParaRPr lang="de-CH"/>
          </a:p>
          <a:p>
            <a:endParaRPr lang="de-CH"/>
          </a:p>
          <a:p>
            <a:r>
              <a:rPr lang="de-CH" dirty="0"/>
              <a:t>Setting </a:t>
            </a:r>
            <a:r>
              <a:rPr lang="de-CH" dirty="0" err="1"/>
              <a:t>up</a:t>
            </a:r>
            <a:r>
              <a:rPr lang="de-CH" dirty="0"/>
              <a:t> a GitHub </a:t>
            </a:r>
            <a:r>
              <a:rPr lang="de-CH" dirty="0" err="1"/>
              <a:t>repository</a:t>
            </a:r>
            <a:r>
              <a:rPr lang="de-CH" dirty="0"/>
              <a:t> </a:t>
            </a:r>
            <a:r>
              <a:rPr lang="de-CH" dirty="0" err="1"/>
              <a:t>for</a:t>
            </a:r>
            <a:r>
              <a:rPr lang="de-CH" dirty="0"/>
              <a:t> </a:t>
            </a:r>
            <a:r>
              <a:rPr lang="de-CH" dirty="0" err="1"/>
              <a:t>your</a:t>
            </a:r>
            <a:r>
              <a:rPr lang="de-CH" dirty="0"/>
              <a:t> </a:t>
            </a:r>
            <a:r>
              <a:rPr lang="de-CH" dirty="0" err="1"/>
              <a:t>group</a:t>
            </a:r>
            <a:r>
              <a:rPr lang="de-CH" dirty="0"/>
              <a:t> </a:t>
            </a:r>
            <a:r>
              <a:rPr lang="de-CH" dirty="0" err="1"/>
              <a:t>project</a:t>
            </a:r>
            <a:r>
              <a:rPr lang="de-CH" dirty="0"/>
              <a:t> </a:t>
            </a:r>
            <a:r>
              <a:rPr lang="de-CH" dirty="0" err="1"/>
              <a:t>is</a:t>
            </a:r>
            <a:r>
              <a:rPr lang="de-CH" dirty="0"/>
              <a:t> </a:t>
            </a:r>
            <a:r>
              <a:rPr lang="de-CH" i="1" u="sng" dirty="0"/>
              <a:t>optional, </a:t>
            </a:r>
            <a:r>
              <a:rPr lang="de-CH" dirty="0" err="1"/>
              <a:t>however</a:t>
            </a:r>
            <a:r>
              <a:rPr lang="de-CH" dirty="0"/>
              <a:t>, </a:t>
            </a:r>
            <a:r>
              <a:rPr lang="de-CH" dirty="0" err="1"/>
              <a:t>we</a:t>
            </a:r>
            <a:r>
              <a:rPr lang="de-CH" dirty="0"/>
              <a:t> </a:t>
            </a:r>
            <a:r>
              <a:rPr lang="de-CH" dirty="0" err="1"/>
              <a:t>encourage</a:t>
            </a:r>
            <a:r>
              <a:rPr lang="de-CH" dirty="0"/>
              <a:t> </a:t>
            </a:r>
            <a:r>
              <a:rPr lang="de-CH" dirty="0" err="1"/>
              <a:t>people</a:t>
            </a:r>
            <a:r>
              <a:rPr lang="de-CH" dirty="0"/>
              <a:t> </a:t>
            </a:r>
            <a:r>
              <a:rPr lang="de-CH" dirty="0" err="1"/>
              <a:t>to</a:t>
            </a:r>
            <a:r>
              <a:rPr lang="de-CH" dirty="0"/>
              <a:t> </a:t>
            </a:r>
            <a:r>
              <a:rPr lang="de-CH" dirty="0" err="1"/>
              <a:t>try</a:t>
            </a:r>
            <a:r>
              <a:rPr lang="de-CH" dirty="0"/>
              <a:t> </a:t>
            </a:r>
            <a:r>
              <a:rPr lang="de-CH" dirty="0" err="1"/>
              <a:t>it</a:t>
            </a:r>
            <a:r>
              <a:rPr lang="de-CH" dirty="0"/>
              <a:t> out due </a:t>
            </a:r>
            <a:r>
              <a:rPr lang="de-CH" dirty="0" err="1"/>
              <a:t>to</a:t>
            </a:r>
            <a:r>
              <a:rPr lang="de-CH" dirty="0"/>
              <a:t> </a:t>
            </a:r>
            <a:r>
              <a:rPr lang="de-CH" dirty="0" err="1"/>
              <a:t>its</a:t>
            </a:r>
            <a:r>
              <a:rPr lang="de-CH" dirty="0"/>
              <a:t> </a:t>
            </a:r>
            <a:r>
              <a:rPr lang="de-CH" i="1" dirty="0" err="1"/>
              <a:t>benefits</a:t>
            </a:r>
            <a:r>
              <a:rPr lang="de-CH" i="1" dirty="0"/>
              <a:t>.</a:t>
            </a:r>
          </a:p>
          <a:p>
            <a:endParaRPr lang="de-CH"/>
          </a:p>
          <a:p>
            <a:endParaRPr lang="de-CH"/>
          </a:p>
          <a:p>
            <a:endParaRPr lang="de-CH"/>
          </a:p>
          <a:p>
            <a:endParaRPr lang="de-CH"/>
          </a:p>
        </p:txBody>
      </p:sp>
    </p:spTree>
    <p:extLst>
      <p:ext uri="{BB962C8B-B14F-4D97-AF65-F5344CB8AC3E}">
        <p14:creationId xmlns:p14="http://schemas.microsoft.com/office/powerpoint/2010/main" val="187825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6106AA-D087-903A-4D8C-AD36E7BC8ED9}"/>
              </a:ext>
            </a:extLst>
          </p:cNvPr>
          <p:cNvSpPr>
            <a:spLocks noGrp="1"/>
          </p:cNvSpPr>
          <p:nvPr>
            <p:ph type="title"/>
          </p:nvPr>
        </p:nvSpPr>
        <p:spPr/>
        <p:txBody>
          <a:bodyPr/>
          <a:lstStyle/>
          <a:p>
            <a:r>
              <a:rPr lang="de-CH"/>
              <a:t>GitHub Video Series</a:t>
            </a:r>
          </a:p>
        </p:txBody>
      </p:sp>
      <p:sp>
        <p:nvSpPr>
          <p:cNvPr id="3" name="Inhaltsplatzhalter 2">
            <a:extLst>
              <a:ext uri="{FF2B5EF4-FFF2-40B4-BE49-F238E27FC236}">
                <a16:creationId xmlns:a16="http://schemas.microsoft.com/office/drawing/2014/main" id="{00868010-6D22-36D3-9EB7-8C4190F905E1}"/>
              </a:ext>
            </a:extLst>
          </p:cNvPr>
          <p:cNvSpPr>
            <a:spLocks noGrp="1"/>
          </p:cNvSpPr>
          <p:nvPr>
            <p:ph idx="1"/>
          </p:nvPr>
        </p:nvSpPr>
        <p:spPr/>
        <p:txBody>
          <a:bodyPr/>
          <a:lstStyle/>
          <a:p>
            <a:r>
              <a:rPr lang="de-CH"/>
              <a:t>So what </a:t>
            </a:r>
            <a:r>
              <a:rPr lang="de-CH" err="1"/>
              <a:t>can</a:t>
            </a:r>
            <a:r>
              <a:rPr lang="de-CH"/>
              <a:t> I do to get into </a:t>
            </a:r>
            <a:r>
              <a:rPr lang="de-CH" err="1"/>
              <a:t>this</a:t>
            </a:r>
            <a:r>
              <a:rPr lang="de-CH"/>
              <a:t>?</a:t>
            </a:r>
          </a:p>
          <a:p>
            <a:endParaRPr lang="de-CH"/>
          </a:p>
          <a:p>
            <a:r>
              <a:rPr lang="de-CH"/>
              <a:t>Watch </a:t>
            </a:r>
            <a:r>
              <a:rPr lang="de-CH" err="1"/>
              <a:t>our</a:t>
            </a:r>
            <a:r>
              <a:rPr lang="de-CH"/>
              <a:t> video-</a:t>
            </a:r>
            <a:r>
              <a:rPr lang="de-CH" err="1"/>
              <a:t>series</a:t>
            </a:r>
            <a:r>
              <a:rPr lang="de-CH"/>
              <a:t>!</a:t>
            </a:r>
          </a:p>
          <a:p>
            <a:endParaRPr lang="de-CH"/>
          </a:p>
          <a:p>
            <a:r>
              <a:rPr lang="de-CH"/>
              <a:t>Video 1.1: </a:t>
            </a:r>
            <a:r>
              <a:rPr lang="de-CH" err="1"/>
              <a:t>Installing</a:t>
            </a:r>
            <a:r>
              <a:rPr lang="de-CH"/>
              <a:t>, Set-</a:t>
            </a:r>
            <a:r>
              <a:rPr lang="de-CH" err="1"/>
              <a:t>up</a:t>
            </a:r>
            <a:r>
              <a:rPr lang="de-CH"/>
              <a:t> and </a:t>
            </a:r>
            <a:r>
              <a:rPr lang="de-CH" err="1"/>
              <a:t>connecting</a:t>
            </a:r>
            <a:r>
              <a:rPr lang="de-CH"/>
              <a:t> a </a:t>
            </a:r>
            <a:r>
              <a:rPr lang="de-CH" err="1"/>
              <a:t>repository</a:t>
            </a:r>
            <a:r>
              <a:rPr lang="de-CH"/>
              <a:t> to </a:t>
            </a:r>
            <a:r>
              <a:rPr lang="de-CH" err="1"/>
              <a:t>Streamlit</a:t>
            </a:r>
            <a:r>
              <a:rPr lang="de-CH"/>
              <a:t> </a:t>
            </a:r>
            <a:r>
              <a:rPr lang="de-CH">
                <a:sym typeface="Wingdings" panose="05000000000000000000" pitchFamily="2" charset="2"/>
              </a:rPr>
              <a:t> </a:t>
            </a:r>
            <a:r>
              <a:rPr lang="de-CH" err="1">
                <a:sym typeface="Wingdings" panose="05000000000000000000" pitchFamily="2" charset="2"/>
              </a:rPr>
              <a:t>Necessary</a:t>
            </a:r>
            <a:endParaRPr lang="de-CH"/>
          </a:p>
          <a:p>
            <a:endParaRPr lang="de-CH"/>
          </a:p>
          <a:p>
            <a:r>
              <a:rPr lang="de-CH"/>
              <a:t>Video 1.2: </a:t>
            </a:r>
            <a:r>
              <a:rPr lang="de-CH" err="1"/>
              <a:t>Modifying</a:t>
            </a:r>
            <a:r>
              <a:rPr lang="de-CH"/>
              <a:t> </a:t>
            </a:r>
            <a:r>
              <a:rPr lang="de-CH" err="1"/>
              <a:t>files</a:t>
            </a:r>
            <a:r>
              <a:rPr lang="de-CH"/>
              <a:t> and </a:t>
            </a:r>
            <a:r>
              <a:rPr lang="de-CH" err="1"/>
              <a:t>resolving</a:t>
            </a:r>
            <a:r>
              <a:rPr lang="de-CH"/>
              <a:t> </a:t>
            </a:r>
            <a:r>
              <a:rPr lang="de-CH" err="1"/>
              <a:t>merge</a:t>
            </a:r>
            <a:r>
              <a:rPr lang="de-CH"/>
              <a:t> </a:t>
            </a:r>
            <a:r>
              <a:rPr lang="de-CH" err="1"/>
              <a:t>conflicts</a:t>
            </a:r>
            <a:r>
              <a:rPr lang="de-CH"/>
              <a:t> </a:t>
            </a:r>
            <a:r>
              <a:rPr lang="de-CH">
                <a:sym typeface="Wingdings" panose="05000000000000000000" pitchFamily="2" charset="2"/>
              </a:rPr>
              <a:t></a:t>
            </a:r>
            <a:r>
              <a:rPr lang="de-CH" err="1">
                <a:sym typeface="Wingdings" panose="05000000000000000000" pitchFamily="2" charset="2"/>
              </a:rPr>
              <a:t>Necessary</a:t>
            </a:r>
            <a:endParaRPr lang="de-CH">
              <a:sym typeface="Wingdings" panose="05000000000000000000" pitchFamily="2" charset="2"/>
            </a:endParaRPr>
          </a:p>
          <a:p>
            <a:endParaRPr lang="de-CH"/>
          </a:p>
          <a:p>
            <a:r>
              <a:rPr lang="de-CH"/>
              <a:t>Video 1.3: </a:t>
            </a:r>
            <a:r>
              <a:rPr lang="de-CH" err="1"/>
              <a:t>Creating</a:t>
            </a:r>
            <a:r>
              <a:rPr lang="de-CH"/>
              <a:t> and </a:t>
            </a:r>
            <a:r>
              <a:rPr lang="de-CH" err="1"/>
              <a:t>managing</a:t>
            </a:r>
            <a:r>
              <a:rPr lang="de-CH"/>
              <a:t> code </a:t>
            </a:r>
            <a:r>
              <a:rPr lang="de-CH" err="1"/>
              <a:t>branches</a:t>
            </a:r>
            <a:r>
              <a:rPr lang="de-CH"/>
              <a:t> </a:t>
            </a:r>
            <a:r>
              <a:rPr lang="de-CH">
                <a:sym typeface="Wingdings" panose="05000000000000000000" pitchFamily="2" charset="2"/>
              </a:rPr>
              <a:t> Optional for </a:t>
            </a:r>
            <a:r>
              <a:rPr lang="de-CH" err="1">
                <a:sym typeface="Wingdings" panose="05000000000000000000" pitchFamily="2" charset="2"/>
              </a:rPr>
              <a:t>learning</a:t>
            </a:r>
            <a:r>
              <a:rPr lang="de-CH">
                <a:sym typeface="Wingdings" panose="05000000000000000000" pitchFamily="2" charset="2"/>
              </a:rPr>
              <a:t> </a:t>
            </a:r>
            <a:r>
              <a:rPr lang="de-CH" err="1">
                <a:sym typeface="Wingdings" panose="05000000000000000000" pitchFamily="2" charset="2"/>
              </a:rPr>
              <a:t>best</a:t>
            </a:r>
            <a:r>
              <a:rPr lang="de-CH">
                <a:sym typeface="Wingdings" panose="05000000000000000000" pitchFamily="2" charset="2"/>
              </a:rPr>
              <a:t> </a:t>
            </a:r>
            <a:r>
              <a:rPr lang="de-CH" err="1">
                <a:sym typeface="Wingdings" panose="05000000000000000000" pitchFamily="2" charset="2"/>
              </a:rPr>
              <a:t>practices</a:t>
            </a:r>
            <a:endParaRPr lang="de-CH">
              <a:sym typeface="Wingdings" panose="05000000000000000000" pitchFamily="2" charset="2"/>
            </a:endParaRPr>
          </a:p>
          <a:p>
            <a:endParaRPr lang="de-CH">
              <a:sym typeface="Wingdings" panose="05000000000000000000" pitchFamily="2" charset="2"/>
            </a:endParaRPr>
          </a:p>
          <a:p>
            <a:endParaRPr lang="de-CH">
              <a:sym typeface="Wingdings" panose="05000000000000000000" pitchFamily="2" charset="2"/>
            </a:endParaRPr>
          </a:p>
          <a:p>
            <a:r>
              <a:rPr lang="de-CH">
                <a:sym typeface="Wingdings" panose="05000000000000000000" pitchFamily="2" charset="2"/>
              </a:rPr>
              <a:t>After Video 1.1 &amp; 1.2 you </a:t>
            </a:r>
            <a:r>
              <a:rPr lang="de-CH" err="1">
                <a:sym typeface="Wingdings" panose="05000000000000000000" pitchFamily="2" charset="2"/>
              </a:rPr>
              <a:t>should</a:t>
            </a:r>
            <a:r>
              <a:rPr lang="de-CH">
                <a:sym typeface="Wingdings" panose="05000000000000000000" pitchFamily="2" charset="2"/>
              </a:rPr>
              <a:t> have all </a:t>
            </a:r>
            <a:r>
              <a:rPr lang="de-CH" err="1">
                <a:sym typeface="Wingdings" panose="05000000000000000000" pitchFamily="2" charset="2"/>
              </a:rPr>
              <a:t>the</a:t>
            </a:r>
            <a:r>
              <a:rPr lang="de-CH">
                <a:sym typeface="Wingdings" panose="05000000000000000000" pitchFamily="2" charset="2"/>
              </a:rPr>
              <a:t> </a:t>
            </a:r>
            <a:r>
              <a:rPr lang="de-CH" err="1">
                <a:sym typeface="Wingdings" panose="05000000000000000000" pitchFamily="2" charset="2"/>
              </a:rPr>
              <a:t>skills</a:t>
            </a:r>
            <a:r>
              <a:rPr lang="de-CH">
                <a:sym typeface="Wingdings" panose="05000000000000000000" pitchFamily="2" charset="2"/>
              </a:rPr>
              <a:t> you </a:t>
            </a:r>
            <a:r>
              <a:rPr lang="de-CH" err="1">
                <a:sym typeface="Wingdings" panose="05000000000000000000" pitchFamily="2" charset="2"/>
              </a:rPr>
              <a:t>need</a:t>
            </a:r>
            <a:r>
              <a:rPr lang="de-CH">
                <a:sym typeface="Wingdings" panose="05000000000000000000" pitchFamily="2" charset="2"/>
              </a:rPr>
              <a:t> in </a:t>
            </a:r>
            <a:r>
              <a:rPr lang="de-CH" err="1">
                <a:sym typeface="Wingdings" panose="05000000000000000000" pitchFamily="2" charset="2"/>
              </a:rPr>
              <a:t>order</a:t>
            </a:r>
            <a:r>
              <a:rPr lang="de-CH">
                <a:sym typeface="Wingdings" panose="05000000000000000000" pitchFamily="2" charset="2"/>
              </a:rPr>
              <a:t> to </a:t>
            </a:r>
            <a:r>
              <a:rPr lang="de-CH" err="1">
                <a:sym typeface="Wingdings" panose="05000000000000000000" pitchFamily="2" charset="2"/>
              </a:rPr>
              <a:t>work</a:t>
            </a:r>
            <a:r>
              <a:rPr lang="de-CH">
                <a:sym typeface="Wingdings" panose="05000000000000000000" pitchFamily="2" charset="2"/>
              </a:rPr>
              <a:t> </a:t>
            </a:r>
            <a:r>
              <a:rPr lang="de-CH" err="1">
                <a:sym typeface="Wingdings" panose="05000000000000000000" pitchFamily="2" charset="2"/>
              </a:rPr>
              <a:t>together</a:t>
            </a:r>
            <a:r>
              <a:rPr lang="de-CH">
                <a:sym typeface="Wingdings" panose="05000000000000000000" pitchFamily="2" charset="2"/>
              </a:rPr>
              <a:t>!</a:t>
            </a:r>
          </a:p>
          <a:p>
            <a:endParaRPr lang="de-CH">
              <a:sym typeface="Wingdings" panose="05000000000000000000" pitchFamily="2" charset="2"/>
            </a:endParaRPr>
          </a:p>
          <a:p>
            <a:r>
              <a:rPr lang="de-CH">
                <a:sym typeface="Wingdings" panose="05000000000000000000" pitchFamily="2" charset="2"/>
              </a:rPr>
              <a:t>For </a:t>
            </a:r>
            <a:r>
              <a:rPr lang="de-CH" err="1">
                <a:sym typeface="Wingdings" panose="05000000000000000000" pitchFamily="2" charset="2"/>
              </a:rPr>
              <a:t>any</a:t>
            </a:r>
            <a:r>
              <a:rPr lang="de-CH">
                <a:sym typeface="Wingdings" panose="05000000000000000000" pitchFamily="2" charset="2"/>
              </a:rPr>
              <a:t> </a:t>
            </a:r>
            <a:r>
              <a:rPr lang="de-CH" err="1">
                <a:sym typeface="Wingdings" panose="05000000000000000000" pitchFamily="2" charset="2"/>
              </a:rPr>
              <a:t>questions</a:t>
            </a:r>
            <a:r>
              <a:rPr lang="de-CH">
                <a:sym typeface="Wingdings" panose="05000000000000000000" pitchFamily="2" charset="2"/>
              </a:rPr>
              <a:t>, Google for a </a:t>
            </a:r>
            <a:r>
              <a:rPr lang="de-CH" err="1">
                <a:sym typeface="Wingdings" panose="05000000000000000000" pitchFamily="2" charset="2"/>
              </a:rPr>
              <a:t>solution</a:t>
            </a:r>
            <a:r>
              <a:rPr lang="de-CH">
                <a:sym typeface="Wingdings" panose="05000000000000000000" pitchFamily="2" charset="2"/>
              </a:rPr>
              <a:t>, </a:t>
            </a:r>
            <a:r>
              <a:rPr lang="de-CH" err="1">
                <a:sym typeface="Wingdings" panose="05000000000000000000" pitchFamily="2" charset="2"/>
              </a:rPr>
              <a:t>e-mail</a:t>
            </a:r>
            <a:r>
              <a:rPr lang="de-CH">
                <a:sym typeface="Wingdings" panose="05000000000000000000" pitchFamily="2" charset="2"/>
              </a:rPr>
              <a:t> </a:t>
            </a:r>
            <a:r>
              <a:rPr lang="de-CH" err="1">
                <a:sym typeface="Wingdings" panose="05000000000000000000" pitchFamily="2" charset="2"/>
              </a:rPr>
              <a:t>us</a:t>
            </a:r>
            <a:r>
              <a:rPr lang="de-CH">
                <a:sym typeface="Wingdings" panose="05000000000000000000" pitchFamily="2" charset="2"/>
              </a:rPr>
              <a:t> for </a:t>
            </a:r>
            <a:r>
              <a:rPr lang="de-CH" err="1">
                <a:sym typeface="Wingdings" panose="05000000000000000000" pitchFamily="2" charset="2"/>
              </a:rPr>
              <a:t>help</a:t>
            </a:r>
            <a:r>
              <a:rPr lang="de-CH">
                <a:sym typeface="Wingdings" panose="05000000000000000000" pitchFamily="2" charset="2"/>
              </a:rPr>
              <a:t> </a:t>
            </a:r>
            <a:r>
              <a:rPr lang="de-CH" err="1">
                <a:sym typeface="Wingdings" panose="05000000000000000000" pitchFamily="2" charset="2"/>
              </a:rPr>
              <a:t>or</a:t>
            </a:r>
            <a:r>
              <a:rPr lang="de-CH">
                <a:sym typeface="Wingdings" panose="05000000000000000000" pitchFamily="2" charset="2"/>
              </a:rPr>
              <a:t> </a:t>
            </a:r>
            <a:r>
              <a:rPr lang="de-CH" err="1">
                <a:sym typeface="Wingdings" panose="05000000000000000000" pitchFamily="2" charset="2"/>
              </a:rPr>
              <a:t>go</a:t>
            </a:r>
            <a:r>
              <a:rPr lang="de-CH">
                <a:sym typeface="Wingdings" panose="05000000000000000000" pitchFamily="2" charset="2"/>
              </a:rPr>
              <a:t> to </a:t>
            </a:r>
            <a:r>
              <a:rPr lang="de-CH" err="1">
                <a:sym typeface="Wingdings" panose="05000000000000000000" pitchFamily="2" charset="2"/>
              </a:rPr>
              <a:t>the</a:t>
            </a:r>
            <a:r>
              <a:rPr lang="de-CH">
                <a:sym typeface="Wingdings" panose="05000000000000000000" pitchFamily="2" charset="2"/>
              </a:rPr>
              <a:t> Monday Coaching </a:t>
            </a:r>
            <a:r>
              <a:rPr lang="de-CH" err="1">
                <a:sym typeface="Wingdings" panose="05000000000000000000" pitchFamily="2" charset="2"/>
              </a:rPr>
              <a:t>sessions</a:t>
            </a:r>
            <a:r>
              <a:rPr lang="de-CH">
                <a:sym typeface="Wingdings" panose="05000000000000000000" pitchFamily="2" charset="2"/>
              </a:rPr>
              <a:t>.</a:t>
            </a:r>
          </a:p>
        </p:txBody>
      </p:sp>
      <p:sp>
        <p:nvSpPr>
          <p:cNvPr id="4" name="Foliennummernplatzhalter 3">
            <a:extLst>
              <a:ext uri="{FF2B5EF4-FFF2-40B4-BE49-F238E27FC236}">
                <a16:creationId xmlns:a16="http://schemas.microsoft.com/office/drawing/2014/main" id="{14F1EAF0-5C58-22D2-4561-698D6FC9457D}"/>
              </a:ext>
            </a:extLst>
          </p:cNvPr>
          <p:cNvSpPr>
            <a:spLocks noGrp="1"/>
          </p:cNvSpPr>
          <p:nvPr>
            <p:ph type="sldNum" sz="quarter" idx="12"/>
          </p:nvPr>
        </p:nvSpPr>
        <p:spPr/>
        <p:txBody>
          <a:bodyPr/>
          <a:lstStyle/>
          <a:p>
            <a:fld id="{7559FC98-AF75-4A00-A03C-DF9FEBF6BCB9}" type="slidenum">
              <a:rPr lang="en-GB" smtClean="0"/>
              <a:pPr/>
              <a:t>14</a:t>
            </a:fld>
            <a:endParaRPr lang="en-GB"/>
          </a:p>
        </p:txBody>
      </p:sp>
    </p:spTree>
    <p:extLst>
      <p:ext uri="{BB962C8B-B14F-4D97-AF65-F5344CB8AC3E}">
        <p14:creationId xmlns:p14="http://schemas.microsoft.com/office/powerpoint/2010/main" val="2499932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E3E48-FF8A-5E4C-67CC-8B0608A09C2C}"/>
              </a:ext>
            </a:extLst>
          </p:cNvPr>
          <p:cNvSpPr>
            <a:spLocks noGrp="1"/>
          </p:cNvSpPr>
          <p:nvPr>
            <p:ph type="title"/>
          </p:nvPr>
        </p:nvSpPr>
        <p:spPr/>
        <p:txBody>
          <a:bodyPr/>
          <a:lstStyle/>
          <a:p>
            <a:r>
              <a:rPr lang="en-GB"/>
              <a:t>Brief summary of last</a:t>
            </a:r>
            <a:br>
              <a:rPr lang="en-GB"/>
            </a:br>
            <a:r>
              <a:rPr lang="en-GB"/>
              <a:t>week’s content</a:t>
            </a:r>
            <a:br>
              <a:rPr lang="en-GB"/>
            </a:br>
            <a:endParaRPr lang="en-GB"/>
          </a:p>
        </p:txBody>
      </p:sp>
      <p:sp>
        <p:nvSpPr>
          <p:cNvPr id="3" name="Text Placeholder 2">
            <a:extLst>
              <a:ext uri="{FF2B5EF4-FFF2-40B4-BE49-F238E27FC236}">
                <a16:creationId xmlns:a16="http://schemas.microsoft.com/office/drawing/2014/main" id="{33F7A37F-392C-4947-D49C-24175162D5F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707896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1F7F3-58A2-3A08-8869-1DB275069E48}"/>
              </a:ext>
            </a:extLst>
          </p:cNvPr>
          <p:cNvSpPr>
            <a:spLocks noGrp="1"/>
          </p:cNvSpPr>
          <p:nvPr>
            <p:ph type="title"/>
          </p:nvPr>
        </p:nvSpPr>
        <p:spPr/>
        <p:txBody>
          <a:bodyPr/>
          <a:lstStyle/>
          <a:p>
            <a:r>
              <a:rPr lang="de-CH"/>
              <a:t>Computer Networks &amp; Distributed Systems</a:t>
            </a:r>
            <a:endParaRPr lang="en-GB"/>
          </a:p>
        </p:txBody>
      </p:sp>
      <p:sp>
        <p:nvSpPr>
          <p:cNvPr id="13" name="Content Placeholder 12">
            <a:extLst>
              <a:ext uri="{FF2B5EF4-FFF2-40B4-BE49-F238E27FC236}">
                <a16:creationId xmlns:a16="http://schemas.microsoft.com/office/drawing/2014/main" id="{341B568B-6BCB-24BA-2EC7-685849C464EA}"/>
              </a:ext>
            </a:extLst>
          </p:cNvPr>
          <p:cNvSpPr>
            <a:spLocks noGrp="1"/>
          </p:cNvSpPr>
          <p:nvPr>
            <p:ph idx="1"/>
          </p:nvPr>
        </p:nvSpPr>
        <p:spPr/>
        <p:txBody>
          <a:bodyPr>
            <a:normAutofit/>
          </a:bodyPr>
          <a:lstStyle/>
          <a:p>
            <a:pPr marL="285750" indent="-285750">
              <a:buFont typeface="Wingdings" panose="05000000000000000000" pitchFamily="2" charset="2"/>
              <a:buChar char="§"/>
            </a:pPr>
            <a:endParaRPr lang="de-CH"/>
          </a:p>
          <a:p>
            <a:pPr marL="285750" indent="-285750">
              <a:buFont typeface="Wingdings" panose="05000000000000000000" pitchFamily="2" charset="2"/>
              <a:buChar char="§"/>
            </a:pPr>
            <a:r>
              <a:rPr lang="de-CH"/>
              <a:t>The </a:t>
            </a:r>
            <a:r>
              <a:rPr lang="de-CH" err="1"/>
              <a:t>application</a:t>
            </a:r>
            <a:r>
              <a:rPr lang="de-CH"/>
              <a:t> </a:t>
            </a:r>
            <a:r>
              <a:rPr lang="de-CH" err="1"/>
              <a:t>is</a:t>
            </a:r>
            <a:r>
              <a:rPr lang="de-CH"/>
              <a:t> </a:t>
            </a:r>
            <a:r>
              <a:rPr lang="de-CH" b="1" err="1"/>
              <a:t>encapsulated</a:t>
            </a:r>
            <a:r>
              <a:rPr lang="de-CH"/>
              <a:t> and</a:t>
            </a:r>
            <a:br>
              <a:rPr lang="de-CH"/>
            </a:br>
            <a:r>
              <a:rPr lang="de-CH" b="1" err="1"/>
              <a:t>clients</a:t>
            </a:r>
            <a:r>
              <a:rPr lang="de-CH"/>
              <a:t> </a:t>
            </a:r>
            <a:r>
              <a:rPr lang="de-CH" err="1"/>
              <a:t>access</a:t>
            </a:r>
            <a:r>
              <a:rPr lang="de-CH"/>
              <a:t> </a:t>
            </a:r>
            <a:r>
              <a:rPr lang="de-CH" err="1"/>
              <a:t>it</a:t>
            </a:r>
            <a:r>
              <a:rPr lang="de-CH"/>
              <a:t> </a:t>
            </a:r>
            <a:r>
              <a:rPr lang="de-CH" err="1"/>
              <a:t>through</a:t>
            </a:r>
            <a:r>
              <a:rPr lang="de-CH"/>
              <a:t> </a:t>
            </a:r>
            <a:r>
              <a:rPr lang="de-CH" b="1" err="1"/>
              <a:t>controlled</a:t>
            </a:r>
            <a:r>
              <a:rPr lang="de-CH" b="1"/>
              <a:t> </a:t>
            </a:r>
            <a:r>
              <a:rPr lang="de-CH" b="1" err="1"/>
              <a:t>interfaces</a:t>
            </a:r>
            <a:r>
              <a:rPr lang="de-CH"/>
              <a:t>.</a:t>
            </a:r>
          </a:p>
          <a:p>
            <a:pPr marL="285750" indent="-285750">
              <a:buFont typeface="Wingdings" panose="05000000000000000000" pitchFamily="2" charset="2"/>
              <a:buChar char="§"/>
            </a:pPr>
            <a:endParaRPr lang="de-CH"/>
          </a:p>
          <a:p>
            <a:pPr marL="285750" indent="-285750">
              <a:buFont typeface="Wingdings" panose="05000000000000000000" pitchFamily="2" charset="2"/>
              <a:buChar char="§"/>
            </a:pPr>
            <a:r>
              <a:rPr lang="de-CH"/>
              <a:t>The </a:t>
            </a:r>
            <a:r>
              <a:rPr lang="de-CH" err="1"/>
              <a:t>interaction</a:t>
            </a:r>
            <a:r>
              <a:rPr lang="de-CH"/>
              <a:t> </a:t>
            </a:r>
            <a:r>
              <a:rPr lang="de-CH" err="1"/>
              <a:t>between</a:t>
            </a:r>
            <a:r>
              <a:rPr lang="de-CH"/>
              <a:t> </a:t>
            </a:r>
            <a:r>
              <a:rPr lang="de-CH" err="1"/>
              <a:t>client</a:t>
            </a:r>
            <a:r>
              <a:rPr lang="de-CH"/>
              <a:t> and </a:t>
            </a:r>
            <a:r>
              <a:rPr lang="de-CH" err="1"/>
              <a:t>application</a:t>
            </a:r>
            <a:r>
              <a:rPr lang="de-CH"/>
              <a:t> </a:t>
            </a:r>
            <a:br>
              <a:rPr lang="de-CH"/>
            </a:br>
            <a:r>
              <a:rPr lang="de-CH"/>
              <a:t>(on </a:t>
            </a:r>
            <a:r>
              <a:rPr lang="de-CH" err="1"/>
              <a:t>the</a:t>
            </a:r>
            <a:r>
              <a:rPr lang="de-CH"/>
              <a:t> </a:t>
            </a:r>
            <a:r>
              <a:rPr lang="de-CH" err="1"/>
              <a:t>server</a:t>
            </a:r>
            <a:r>
              <a:rPr lang="de-CH"/>
              <a:t>) </a:t>
            </a:r>
            <a:r>
              <a:rPr lang="de-CH" err="1"/>
              <a:t>happens</a:t>
            </a:r>
            <a:r>
              <a:rPr lang="de-CH"/>
              <a:t> </a:t>
            </a:r>
            <a:r>
              <a:rPr lang="de-CH" b="1" err="1"/>
              <a:t>through</a:t>
            </a:r>
            <a:r>
              <a:rPr lang="de-CH" b="1"/>
              <a:t> an </a:t>
            </a:r>
            <a:r>
              <a:rPr lang="de-CH" b="1" err="1"/>
              <a:t>Application</a:t>
            </a:r>
            <a:br>
              <a:rPr lang="de-CH" b="1"/>
            </a:br>
            <a:r>
              <a:rPr lang="de-CH" b="1" err="1"/>
              <a:t>Programming</a:t>
            </a:r>
            <a:r>
              <a:rPr lang="de-CH" b="1"/>
              <a:t> Interface (API).</a:t>
            </a:r>
            <a:endParaRPr lang="de-CH"/>
          </a:p>
          <a:p>
            <a:pPr marL="285750" indent="-285750">
              <a:buFont typeface="Wingdings" panose="05000000000000000000" pitchFamily="2" charset="2"/>
              <a:buChar char="§"/>
            </a:pPr>
            <a:endParaRPr lang="de-CH"/>
          </a:p>
          <a:p>
            <a:pPr marL="285750" indent="-285750">
              <a:buFont typeface="Wingdings" panose="05000000000000000000" pitchFamily="2" charset="2"/>
              <a:buChar char="§"/>
            </a:pPr>
            <a:r>
              <a:rPr lang="de-CH" err="1"/>
              <a:t>Therefore</a:t>
            </a:r>
            <a:r>
              <a:rPr lang="de-CH"/>
              <a:t> </a:t>
            </a:r>
            <a:r>
              <a:rPr lang="de-CH" b="1"/>
              <a:t>Client </a:t>
            </a:r>
            <a:r>
              <a:rPr lang="de-CH" b="1" err="1"/>
              <a:t>applications</a:t>
            </a:r>
            <a:r>
              <a:rPr lang="de-CH"/>
              <a:t> </a:t>
            </a:r>
            <a:r>
              <a:rPr lang="de-CH" err="1"/>
              <a:t>are</a:t>
            </a:r>
            <a:r>
              <a:rPr lang="de-CH"/>
              <a:t> </a:t>
            </a:r>
            <a:r>
              <a:rPr lang="de-CH" b="1" err="1"/>
              <a:t>protected</a:t>
            </a:r>
            <a:r>
              <a:rPr lang="de-CH" b="1"/>
              <a:t> </a:t>
            </a:r>
            <a:r>
              <a:rPr lang="de-CH" err="1"/>
              <a:t>from</a:t>
            </a:r>
            <a:br>
              <a:rPr lang="de-CH"/>
            </a:br>
            <a:r>
              <a:rPr lang="de-CH" err="1"/>
              <a:t>modifications</a:t>
            </a:r>
            <a:r>
              <a:rPr lang="de-CH"/>
              <a:t> </a:t>
            </a:r>
            <a:r>
              <a:rPr lang="de-CH" err="1"/>
              <a:t>even</a:t>
            </a:r>
            <a:r>
              <a:rPr lang="de-CH"/>
              <a:t> </a:t>
            </a:r>
            <a:r>
              <a:rPr lang="de-CH" err="1"/>
              <a:t>when</a:t>
            </a:r>
            <a:r>
              <a:rPr lang="de-CH"/>
              <a:t> </a:t>
            </a:r>
            <a:r>
              <a:rPr lang="de-CH" err="1"/>
              <a:t>the</a:t>
            </a:r>
            <a:r>
              <a:rPr lang="de-CH"/>
              <a:t> </a:t>
            </a:r>
            <a:r>
              <a:rPr lang="de-CH" b="1" err="1"/>
              <a:t>underlying</a:t>
            </a:r>
            <a:r>
              <a:rPr lang="de-CH" b="1"/>
              <a:t> </a:t>
            </a:r>
            <a:r>
              <a:rPr lang="de-CH" b="1" err="1"/>
              <a:t>applications</a:t>
            </a:r>
            <a:br>
              <a:rPr lang="de-CH" b="1"/>
            </a:br>
            <a:r>
              <a:rPr lang="de-CH" err="1"/>
              <a:t>changes</a:t>
            </a:r>
            <a:r>
              <a:rPr lang="de-CH"/>
              <a:t> (</a:t>
            </a:r>
            <a:r>
              <a:rPr lang="de-CH" err="1"/>
              <a:t>as</a:t>
            </a:r>
            <a:r>
              <a:rPr lang="de-CH"/>
              <a:t> </a:t>
            </a:r>
            <a:r>
              <a:rPr lang="de-CH" err="1"/>
              <a:t>long</a:t>
            </a:r>
            <a:r>
              <a:rPr lang="de-CH"/>
              <a:t> </a:t>
            </a:r>
            <a:r>
              <a:rPr lang="de-CH" err="1"/>
              <a:t>as</a:t>
            </a:r>
            <a:r>
              <a:rPr lang="de-CH"/>
              <a:t> </a:t>
            </a:r>
            <a:r>
              <a:rPr lang="de-CH" err="1"/>
              <a:t>the</a:t>
            </a:r>
            <a:r>
              <a:rPr lang="de-CH"/>
              <a:t> </a:t>
            </a:r>
            <a:r>
              <a:rPr lang="de-CH" b="1"/>
              <a:t>API </a:t>
            </a:r>
            <a:r>
              <a:rPr lang="de-CH" b="1" err="1"/>
              <a:t>remains</a:t>
            </a:r>
            <a:r>
              <a:rPr lang="de-CH" b="1"/>
              <a:t> </a:t>
            </a:r>
            <a:r>
              <a:rPr lang="de-CH" b="1" err="1"/>
              <a:t>stable</a:t>
            </a:r>
            <a:r>
              <a:rPr lang="de-CH"/>
              <a:t>).</a:t>
            </a:r>
          </a:p>
          <a:p>
            <a:pPr marL="0" indent="0"/>
            <a:endParaRPr lang="de-CH"/>
          </a:p>
          <a:p>
            <a:pPr marL="285750" indent="-285750">
              <a:buFont typeface="Wingdings" panose="05000000000000000000" pitchFamily="2" charset="2"/>
              <a:buChar char="§"/>
            </a:pPr>
            <a:endParaRPr lang="en-GB"/>
          </a:p>
        </p:txBody>
      </p:sp>
      <p:sp>
        <p:nvSpPr>
          <p:cNvPr id="14" name="Text Placeholder 13">
            <a:extLst>
              <a:ext uri="{FF2B5EF4-FFF2-40B4-BE49-F238E27FC236}">
                <a16:creationId xmlns:a16="http://schemas.microsoft.com/office/drawing/2014/main" id="{F6341858-33A0-4F9F-20E0-2525BE7FA6C4}"/>
              </a:ext>
            </a:extLst>
          </p:cNvPr>
          <p:cNvSpPr>
            <a:spLocks noGrp="1"/>
          </p:cNvSpPr>
          <p:nvPr>
            <p:ph type="body" sz="quarter" idx="10"/>
          </p:nvPr>
        </p:nvSpPr>
        <p:spPr/>
        <p:txBody>
          <a:bodyPr/>
          <a:lstStyle/>
          <a:p>
            <a:endParaRPr lang="en-GB"/>
          </a:p>
        </p:txBody>
      </p:sp>
      <p:sp>
        <p:nvSpPr>
          <p:cNvPr id="15" name="Text Placeholder 14">
            <a:extLst>
              <a:ext uri="{FF2B5EF4-FFF2-40B4-BE49-F238E27FC236}">
                <a16:creationId xmlns:a16="http://schemas.microsoft.com/office/drawing/2014/main" id="{B7D5B10C-CDD1-D8B6-D19B-C2B8C53F618E}"/>
              </a:ext>
            </a:extLst>
          </p:cNvPr>
          <p:cNvSpPr>
            <a:spLocks noGrp="1"/>
          </p:cNvSpPr>
          <p:nvPr>
            <p:ph type="body" sz="quarter" idx="15"/>
          </p:nvPr>
        </p:nvSpPr>
        <p:spPr/>
        <p:txBody>
          <a:bodyPr/>
          <a:lstStyle/>
          <a:p>
            <a:r>
              <a:rPr lang="de-CH" err="1"/>
              <a:t>It’s</a:t>
            </a:r>
            <a:r>
              <a:rPr lang="de-CH"/>
              <a:t> </a:t>
            </a:r>
            <a:r>
              <a:rPr lang="de-CH" err="1"/>
              <a:t>the</a:t>
            </a:r>
            <a:r>
              <a:rPr lang="de-CH"/>
              <a:t> </a:t>
            </a:r>
            <a:r>
              <a:rPr lang="de-CH" err="1"/>
              <a:t>core</a:t>
            </a:r>
            <a:r>
              <a:rPr lang="de-CH"/>
              <a:t> </a:t>
            </a:r>
            <a:r>
              <a:rPr lang="de-CH" b="1"/>
              <a:t>OOP</a:t>
            </a:r>
            <a:r>
              <a:rPr lang="de-CH"/>
              <a:t> </a:t>
            </a:r>
            <a:r>
              <a:rPr lang="de-CH" err="1"/>
              <a:t>concepts</a:t>
            </a:r>
            <a:r>
              <a:rPr lang="de-CH"/>
              <a:t> </a:t>
            </a:r>
            <a:r>
              <a:rPr lang="de-CH" err="1"/>
              <a:t>again</a:t>
            </a:r>
            <a:r>
              <a:rPr lang="de-CH"/>
              <a:t> – but </a:t>
            </a:r>
            <a:r>
              <a:rPr lang="de-CH" b="1" err="1"/>
              <a:t>distributed</a:t>
            </a:r>
            <a:r>
              <a:rPr lang="de-CH"/>
              <a:t>! </a:t>
            </a:r>
            <a:endParaRPr lang="en-GB"/>
          </a:p>
        </p:txBody>
      </p:sp>
      <p:sp>
        <p:nvSpPr>
          <p:cNvPr id="16" name="Content Placeholder 15">
            <a:extLst>
              <a:ext uri="{FF2B5EF4-FFF2-40B4-BE49-F238E27FC236}">
                <a16:creationId xmlns:a16="http://schemas.microsoft.com/office/drawing/2014/main" id="{FD661388-9276-6E0E-121A-4FAC22048338}"/>
              </a:ext>
            </a:extLst>
          </p:cNvPr>
          <p:cNvSpPr>
            <a:spLocks noGrp="1"/>
          </p:cNvSpPr>
          <p:nvPr>
            <p:ph sz="quarter" idx="17"/>
          </p:nvPr>
        </p:nvSpPr>
        <p:spPr/>
        <p:txBody>
          <a:bodyPr/>
          <a:lstStyle/>
          <a:p>
            <a:endParaRPr lang="en-GB"/>
          </a:p>
        </p:txBody>
      </p:sp>
      <p:pic>
        <p:nvPicPr>
          <p:cNvPr id="17" name="Picture Placeholder 6" descr="Logo, company name&#10;&#10;Description automatically generated">
            <a:extLst>
              <a:ext uri="{FF2B5EF4-FFF2-40B4-BE49-F238E27FC236}">
                <a16:creationId xmlns:a16="http://schemas.microsoft.com/office/drawing/2014/main" id="{91F075FB-2D1B-5320-4EC7-F7596E976911}"/>
              </a:ext>
            </a:extLst>
          </p:cNvPr>
          <p:cNvPicPr>
            <a:picLocks noChangeAspect="1"/>
          </p:cNvPicPr>
          <p:nvPr/>
        </p:nvPicPr>
        <p:blipFill rotWithShape="1">
          <a:blip r:embed="rId2">
            <a:extLst>
              <a:ext uri="{28A0092B-C50C-407E-A947-70E740481C1C}">
                <a14:useLocalDpi xmlns:a14="http://schemas.microsoft.com/office/drawing/2010/main" val="0"/>
              </a:ext>
            </a:extLst>
          </a:blip>
          <a:srcRect l="716" r="-1" b="4948"/>
          <a:stretch/>
        </p:blipFill>
        <p:spPr>
          <a:xfrm>
            <a:off x="4896852" y="1178261"/>
            <a:ext cx="3886723" cy="2523455"/>
          </a:xfrm>
          <a:prstGeom prst="rect">
            <a:avLst/>
          </a:prstGeom>
        </p:spPr>
      </p:pic>
      <p:sp>
        <p:nvSpPr>
          <p:cNvPr id="20" name="Thought Bubble: Cloud 19">
            <a:extLst>
              <a:ext uri="{FF2B5EF4-FFF2-40B4-BE49-F238E27FC236}">
                <a16:creationId xmlns:a16="http://schemas.microsoft.com/office/drawing/2014/main" id="{48B2BEFE-7E6B-86AC-DBA8-2A6C6263FDA6}"/>
              </a:ext>
            </a:extLst>
          </p:cNvPr>
          <p:cNvSpPr/>
          <p:nvPr/>
        </p:nvSpPr>
        <p:spPr>
          <a:xfrm>
            <a:off x="6067926" y="62313"/>
            <a:ext cx="2996383" cy="106289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t>Many different </a:t>
            </a:r>
            <a:r>
              <a:rPr lang="de-CH" err="1"/>
              <a:t>definitions</a:t>
            </a:r>
            <a:r>
              <a:rPr lang="de-CH"/>
              <a:t> for API </a:t>
            </a:r>
            <a:r>
              <a:rPr lang="de-CH" err="1"/>
              <a:t>exist</a:t>
            </a:r>
            <a:r>
              <a:rPr lang="de-CH"/>
              <a:t> – don’t </a:t>
            </a:r>
            <a:r>
              <a:rPr lang="de-CH" err="1"/>
              <a:t>learn</a:t>
            </a:r>
            <a:r>
              <a:rPr lang="de-CH"/>
              <a:t> them </a:t>
            </a:r>
            <a:r>
              <a:rPr lang="de-CH" err="1"/>
              <a:t>by</a:t>
            </a:r>
            <a:r>
              <a:rPr lang="de-CH"/>
              <a:t> </a:t>
            </a:r>
            <a:r>
              <a:rPr lang="de-CH" err="1"/>
              <a:t>heart</a:t>
            </a:r>
            <a:endParaRPr lang="en-GB"/>
          </a:p>
        </p:txBody>
      </p:sp>
      <p:sp>
        <p:nvSpPr>
          <p:cNvPr id="3" name="TextBox 2">
            <a:extLst>
              <a:ext uri="{FF2B5EF4-FFF2-40B4-BE49-F238E27FC236}">
                <a16:creationId xmlns:a16="http://schemas.microsoft.com/office/drawing/2014/main" id="{4BC06BBD-CB5A-F475-C6DE-757F0E61AEA5}"/>
              </a:ext>
            </a:extLst>
          </p:cNvPr>
          <p:cNvSpPr txBox="1"/>
          <p:nvPr/>
        </p:nvSpPr>
        <p:spPr>
          <a:xfrm>
            <a:off x="4984297" y="2498700"/>
            <a:ext cx="1343025" cy="300082"/>
          </a:xfrm>
          <a:prstGeom prst="rect">
            <a:avLst/>
          </a:prstGeom>
          <a:noFill/>
        </p:spPr>
        <p:txBody>
          <a:bodyPr wrap="square" rtlCol="0">
            <a:spAutoFit/>
          </a:bodyPr>
          <a:lstStyle/>
          <a:p>
            <a:r>
              <a:rPr lang="de-CH" b="1" err="1">
                <a:solidFill>
                  <a:srgbClr val="00802E"/>
                </a:solidFill>
              </a:rPr>
              <a:t>clients</a:t>
            </a:r>
            <a:endParaRPr lang="en-GB" b="1">
              <a:solidFill>
                <a:srgbClr val="00802E"/>
              </a:solidFill>
            </a:endParaRPr>
          </a:p>
        </p:txBody>
      </p:sp>
      <p:sp>
        <p:nvSpPr>
          <p:cNvPr id="4" name="TextBox 3">
            <a:extLst>
              <a:ext uri="{FF2B5EF4-FFF2-40B4-BE49-F238E27FC236}">
                <a16:creationId xmlns:a16="http://schemas.microsoft.com/office/drawing/2014/main" id="{93CF8C79-5762-0572-A1EF-6BFC451448EE}"/>
              </a:ext>
            </a:extLst>
          </p:cNvPr>
          <p:cNvSpPr txBox="1"/>
          <p:nvPr/>
        </p:nvSpPr>
        <p:spPr>
          <a:xfrm>
            <a:off x="7670870" y="2498700"/>
            <a:ext cx="1343025" cy="507831"/>
          </a:xfrm>
          <a:prstGeom prst="rect">
            <a:avLst/>
          </a:prstGeom>
          <a:noFill/>
        </p:spPr>
        <p:txBody>
          <a:bodyPr wrap="square" rtlCol="0">
            <a:spAutoFit/>
          </a:bodyPr>
          <a:lstStyle/>
          <a:p>
            <a:r>
              <a:rPr lang="de-CH" b="1" err="1">
                <a:solidFill>
                  <a:srgbClr val="00802E"/>
                </a:solidFill>
              </a:rPr>
              <a:t>applications</a:t>
            </a:r>
            <a:r>
              <a:rPr lang="de-CH" b="1">
                <a:solidFill>
                  <a:srgbClr val="00802E"/>
                </a:solidFill>
              </a:rPr>
              <a:t> on </a:t>
            </a:r>
            <a:r>
              <a:rPr lang="de-CH" b="1" err="1">
                <a:solidFill>
                  <a:srgbClr val="00802E"/>
                </a:solidFill>
              </a:rPr>
              <a:t>the</a:t>
            </a:r>
            <a:r>
              <a:rPr lang="de-CH" b="1">
                <a:solidFill>
                  <a:srgbClr val="00802E"/>
                </a:solidFill>
              </a:rPr>
              <a:t> </a:t>
            </a:r>
            <a:r>
              <a:rPr lang="de-CH" b="1" err="1">
                <a:solidFill>
                  <a:srgbClr val="00802E"/>
                </a:solidFill>
              </a:rPr>
              <a:t>server</a:t>
            </a:r>
            <a:endParaRPr lang="en-GB" b="1">
              <a:solidFill>
                <a:srgbClr val="00802E"/>
              </a:solidFill>
            </a:endParaRPr>
          </a:p>
        </p:txBody>
      </p:sp>
    </p:spTree>
    <p:extLst>
      <p:ext uri="{BB962C8B-B14F-4D97-AF65-F5344CB8AC3E}">
        <p14:creationId xmlns:p14="http://schemas.microsoft.com/office/powerpoint/2010/main" val="3597719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A2C2F-1575-93F0-2DFE-10F8702441CD}"/>
              </a:ext>
            </a:extLst>
          </p:cNvPr>
          <p:cNvSpPr>
            <a:spLocks noGrp="1"/>
          </p:cNvSpPr>
          <p:nvPr>
            <p:ph type="title"/>
          </p:nvPr>
        </p:nvSpPr>
        <p:spPr/>
        <p:txBody>
          <a:bodyPr/>
          <a:lstStyle/>
          <a:p>
            <a:r>
              <a:rPr lang="de-CH" err="1"/>
              <a:t>History</a:t>
            </a:r>
            <a:r>
              <a:rPr lang="de-CH"/>
              <a:t> of </a:t>
            </a:r>
            <a:r>
              <a:rPr lang="de-CH" err="1"/>
              <a:t>the</a:t>
            </a:r>
            <a:r>
              <a:rPr lang="de-CH"/>
              <a:t> Internet</a:t>
            </a:r>
            <a:endParaRPr lang="en-GB"/>
          </a:p>
        </p:txBody>
      </p:sp>
      <p:sp>
        <p:nvSpPr>
          <p:cNvPr id="3" name="Content Placeholder 2">
            <a:extLst>
              <a:ext uri="{FF2B5EF4-FFF2-40B4-BE49-F238E27FC236}">
                <a16:creationId xmlns:a16="http://schemas.microsoft.com/office/drawing/2014/main" id="{141EED7B-2D67-5F9F-6491-FED2AFA2F529}"/>
              </a:ext>
            </a:extLst>
          </p:cNvPr>
          <p:cNvSpPr>
            <a:spLocks noGrp="1"/>
          </p:cNvSpPr>
          <p:nvPr>
            <p:ph sz="half" idx="1"/>
          </p:nvPr>
        </p:nvSpPr>
        <p:spPr/>
        <p:txBody>
          <a:bodyPr>
            <a:normAutofit/>
          </a:bodyPr>
          <a:lstStyle/>
          <a:p>
            <a:pPr marL="0" indent="0"/>
            <a:endParaRPr lang="en-GB"/>
          </a:p>
          <a:p>
            <a:pPr marL="0" indent="0"/>
            <a:r>
              <a:rPr lang="en-GB"/>
              <a:t>The </a:t>
            </a:r>
            <a:r>
              <a:rPr lang="en-GB" b="1"/>
              <a:t>Internet</a:t>
            </a:r>
            <a:r>
              <a:rPr lang="en-GB"/>
              <a:t> nowadays is a global system of </a:t>
            </a:r>
            <a:r>
              <a:rPr lang="en-GB" u="sng"/>
              <a:t>interconnected computer networks </a:t>
            </a:r>
            <a:r>
              <a:rPr lang="en-GB"/>
              <a:t>that use </a:t>
            </a:r>
            <a:r>
              <a:rPr lang="en-GB" b="1"/>
              <a:t>the Internet protocol suite (TCP/IP) </a:t>
            </a:r>
            <a:r>
              <a:rPr lang="en-GB"/>
              <a:t>to link billions of devices worldwide.</a:t>
            </a:r>
          </a:p>
          <a:p>
            <a:pPr marL="0" indent="0"/>
            <a:endParaRPr lang="en-GB"/>
          </a:p>
          <a:p>
            <a:pPr marL="0" indent="0"/>
            <a:r>
              <a:rPr lang="en-GB"/>
              <a:t>It was invented for interconnecting networks in the late 1960s (ARPANET). Initially it was used for scientific purposes and the military, but its biggest push was the </a:t>
            </a:r>
            <a:r>
              <a:rPr lang="en-GB" b="1"/>
              <a:t>Web</a:t>
            </a:r>
            <a:r>
              <a:rPr lang="en-GB"/>
              <a:t> in the early 1990s.</a:t>
            </a:r>
          </a:p>
          <a:p>
            <a:pPr marL="0" indent="0"/>
            <a:endParaRPr lang="en-GB"/>
          </a:p>
        </p:txBody>
      </p:sp>
      <p:sp>
        <p:nvSpPr>
          <p:cNvPr id="12" name="Content Placeholder 11">
            <a:extLst>
              <a:ext uri="{FF2B5EF4-FFF2-40B4-BE49-F238E27FC236}">
                <a16:creationId xmlns:a16="http://schemas.microsoft.com/office/drawing/2014/main" id="{55086051-1BED-0483-A237-60656377CF11}"/>
              </a:ext>
            </a:extLst>
          </p:cNvPr>
          <p:cNvSpPr>
            <a:spLocks noGrp="1"/>
          </p:cNvSpPr>
          <p:nvPr>
            <p:ph sz="half" idx="2"/>
          </p:nvPr>
        </p:nvSpPr>
        <p:spPr/>
        <p:txBody>
          <a:bodyPr/>
          <a:lstStyle/>
          <a:p>
            <a:endParaRPr lang="en-GB"/>
          </a:p>
        </p:txBody>
      </p:sp>
      <p:sp>
        <p:nvSpPr>
          <p:cNvPr id="4" name="Slide Number Placeholder 3">
            <a:extLst>
              <a:ext uri="{FF2B5EF4-FFF2-40B4-BE49-F238E27FC236}">
                <a16:creationId xmlns:a16="http://schemas.microsoft.com/office/drawing/2014/main" id="{B9ADA6DF-7210-51C0-FF3B-4ADB643A42C6}"/>
              </a:ext>
            </a:extLst>
          </p:cNvPr>
          <p:cNvSpPr>
            <a:spLocks noGrp="1"/>
          </p:cNvSpPr>
          <p:nvPr>
            <p:ph type="sldNum" sz="quarter" idx="16"/>
          </p:nvPr>
        </p:nvSpPr>
        <p:spPr/>
        <p:txBody>
          <a:bodyPr/>
          <a:lstStyle/>
          <a:p>
            <a:fld id="{7559FC98-AF75-4A00-A03C-DF9FEBF6BCB9}" type="slidenum">
              <a:rPr lang="en-GB" smtClean="0"/>
              <a:pPr/>
              <a:t>17</a:t>
            </a:fld>
            <a:endParaRPr lang="en-GB"/>
          </a:p>
        </p:txBody>
      </p:sp>
      <p:sp>
        <p:nvSpPr>
          <p:cNvPr id="13" name="Text Placeholder 12">
            <a:extLst>
              <a:ext uri="{FF2B5EF4-FFF2-40B4-BE49-F238E27FC236}">
                <a16:creationId xmlns:a16="http://schemas.microsoft.com/office/drawing/2014/main" id="{6B24398B-38E7-25F2-004F-E7452A108AF8}"/>
              </a:ext>
            </a:extLst>
          </p:cNvPr>
          <p:cNvSpPr>
            <a:spLocks noGrp="1"/>
          </p:cNvSpPr>
          <p:nvPr>
            <p:ph type="body" sz="quarter" idx="10"/>
          </p:nvPr>
        </p:nvSpPr>
        <p:spPr/>
        <p:txBody>
          <a:bodyPr/>
          <a:lstStyle/>
          <a:p>
            <a:endParaRPr lang="en-GB"/>
          </a:p>
        </p:txBody>
      </p:sp>
      <p:sp>
        <p:nvSpPr>
          <p:cNvPr id="6" name="Text Placeholder 5">
            <a:extLst>
              <a:ext uri="{FF2B5EF4-FFF2-40B4-BE49-F238E27FC236}">
                <a16:creationId xmlns:a16="http://schemas.microsoft.com/office/drawing/2014/main" id="{35886D4F-12B8-96BE-5A36-E5E07939805E}"/>
              </a:ext>
            </a:extLst>
          </p:cNvPr>
          <p:cNvSpPr>
            <a:spLocks noGrp="1"/>
          </p:cNvSpPr>
          <p:nvPr>
            <p:ph type="body" sz="quarter" idx="15"/>
          </p:nvPr>
        </p:nvSpPr>
        <p:spPr/>
        <p:txBody>
          <a:bodyPr/>
          <a:lstStyle/>
          <a:p>
            <a:r>
              <a:rPr lang="en-GB"/>
              <a:t>The </a:t>
            </a:r>
            <a:r>
              <a:rPr lang="en-GB" b="1"/>
              <a:t>Internet</a:t>
            </a:r>
            <a:r>
              <a:rPr lang="en-GB"/>
              <a:t> is not the same thing as the </a:t>
            </a:r>
            <a:r>
              <a:rPr lang="en-GB" b="1"/>
              <a:t>Web</a:t>
            </a:r>
            <a:r>
              <a:rPr lang="en-GB"/>
              <a:t>.</a:t>
            </a:r>
            <a:endParaRPr lang="de-CH"/>
          </a:p>
        </p:txBody>
      </p:sp>
      <p:sp>
        <p:nvSpPr>
          <p:cNvPr id="14" name="Content Placeholder 13">
            <a:extLst>
              <a:ext uri="{FF2B5EF4-FFF2-40B4-BE49-F238E27FC236}">
                <a16:creationId xmlns:a16="http://schemas.microsoft.com/office/drawing/2014/main" id="{7FEBFFAE-2545-56D2-4F93-B0BD8CD8FB74}"/>
              </a:ext>
            </a:extLst>
          </p:cNvPr>
          <p:cNvSpPr>
            <a:spLocks noGrp="1"/>
          </p:cNvSpPr>
          <p:nvPr>
            <p:ph sz="quarter" idx="18"/>
          </p:nvPr>
        </p:nvSpPr>
        <p:spPr/>
        <p:txBody>
          <a:bodyPr/>
          <a:lstStyle/>
          <a:p>
            <a:endParaRPr lang="en-GB"/>
          </a:p>
        </p:txBody>
      </p:sp>
      <p:sp>
        <p:nvSpPr>
          <p:cNvPr id="8" name="Rectangle 7">
            <a:extLst>
              <a:ext uri="{FF2B5EF4-FFF2-40B4-BE49-F238E27FC236}">
                <a16:creationId xmlns:a16="http://schemas.microsoft.com/office/drawing/2014/main" id="{C968FC5A-BD61-5E29-E7BE-40F3FC2BB939}"/>
              </a:ext>
            </a:extLst>
          </p:cNvPr>
          <p:cNvSpPr/>
          <p:nvPr/>
        </p:nvSpPr>
        <p:spPr>
          <a:xfrm rot="21068517">
            <a:off x="7197980" y="385129"/>
            <a:ext cx="1681143" cy="609662"/>
          </a:xfrm>
          <a:prstGeom prst="rect">
            <a:avLst/>
          </a:prstGeom>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t>See Appendix!</a:t>
            </a:r>
            <a:endParaRPr lang="en-GB"/>
          </a:p>
        </p:txBody>
      </p:sp>
      <p:pic>
        <p:nvPicPr>
          <p:cNvPr id="11" name="Picture 10" descr="Two men facing each other&#10;&#10;Description automatically generated with medium confidence">
            <a:extLst>
              <a:ext uri="{FF2B5EF4-FFF2-40B4-BE49-F238E27FC236}">
                <a16:creationId xmlns:a16="http://schemas.microsoft.com/office/drawing/2014/main" id="{F477F1C2-1D65-1461-B7FF-D6A68440D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624" y="1276350"/>
            <a:ext cx="3820886" cy="2547257"/>
          </a:xfrm>
          <a:prstGeom prst="rect">
            <a:avLst/>
          </a:prstGeom>
        </p:spPr>
      </p:pic>
    </p:spTree>
    <p:extLst>
      <p:ext uri="{BB962C8B-B14F-4D97-AF65-F5344CB8AC3E}">
        <p14:creationId xmlns:p14="http://schemas.microsoft.com/office/powerpoint/2010/main" val="3555160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008C-7E34-0616-BFF0-6888EA69FFB1}"/>
              </a:ext>
            </a:extLst>
          </p:cNvPr>
          <p:cNvSpPr>
            <a:spLocks noGrp="1"/>
          </p:cNvSpPr>
          <p:nvPr>
            <p:ph type="title"/>
          </p:nvPr>
        </p:nvSpPr>
        <p:spPr/>
        <p:txBody>
          <a:bodyPr/>
          <a:lstStyle/>
          <a:p>
            <a:r>
              <a:rPr lang="en-GB"/>
              <a:t>Layering: Separation of Concerns &amp; Networking Stack</a:t>
            </a:r>
          </a:p>
        </p:txBody>
      </p:sp>
      <p:sp>
        <p:nvSpPr>
          <p:cNvPr id="3" name="Content Placeholder 2">
            <a:extLst>
              <a:ext uri="{FF2B5EF4-FFF2-40B4-BE49-F238E27FC236}">
                <a16:creationId xmlns:a16="http://schemas.microsoft.com/office/drawing/2014/main" id="{5E96A1BB-DBDB-1013-8DE9-1EA3FC07B5F4}"/>
              </a:ext>
            </a:extLst>
          </p:cNvPr>
          <p:cNvSpPr>
            <a:spLocks noGrp="1"/>
          </p:cNvSpPr>
          <p:nvPr>
            <p:ph idx="1"/>
          </p:nvPr>
        </p:nvSpPr>
        <p:spPr>
          <a:xfrm>
            <a:off x="358775" y="1183821"/>
            <a:ext cx="8426450" cy="3296104"/>
          </a:xfrm>
        </p:spPr>
        <p:txBody>
          <a:bodyPr/>
          <a:lstStyle/>
          <a:p>
            <a:r>
              <a:rPr lang="de-CH" b="1"/>
              <a:t>Networking Stack + Standard Web </a:t>
            </a:r>
            <a:r>
              <a:rPr lang="de-CH" b="1" err="1"/>
              <a:t>Specifications</a:t>
            </a:r>
            <a:r>
              <a:rPr lang="de-CH" b="1"/>
              <a:t>:	«Separation of </a:t>
            </a:r>
            <a:r>
              <a:rPr lang="de-CH" b="1" err="1"/>
              <a:t>Concerns</a:t>
            </a:r>
            <a:r>
              <a:rPr lang="de-CH" b="1"/>
              <a:t>» </a:t>
            </a:r>
            <a:r>
              <a:rPr lang="de-CH" b="1" err="1"/>
              <a:t>allows</a:t>
            </a:r>
            <a:r>
              <a:rPr lang="de-CH" b="1"/>
              <a:t>:</a:t>
            </a:r>
            <a:endParaRPr lang="de-CH"/>
          </a:p>
          <a:p>
            <a:pPr marL="5110163" indent="-179388">
              <a:buFont typeface="Wingdings" panose="05000000000000000000" pitchFamily="2" charset="2"/>
              <a:buChar char="§"/>
            </a:pPr>
            <a:r>
              <a:rPr lang="de-CH" err="1"/>
              <a:t>easier</a:t>
            </a:r>
            <a:r>
              <a:rPr lang="de-CH"/>
              <a:t> </a:t>
            </a:r>
            <a:r>
              <a:rPr lang="de-CH" err="1"/>
              <a:t>creation</a:t>
            </a:r>
            <a:r>
              <a:rPr lang="de-CH"/>
              <a:t> of </a:t>
            </a:r>
            <a:r>
              <a:rPr lang="de-CH" b="1"/>
              <a:t>end-to-end </a:t>
            </a:r>
            <a:r>
              <a:rPr lang="de-CH" b="1" err="1"/>
              <a:t>solutions</a:t>
            </a:r>
            <a:endParaRPr lang="de-CH" b="1"/>
          </a:p>
          <a:p>
            <a:pPr marL="5110163" indent="-179388">
              <a:buFont typeface="Wingdings" panose="05000000000000000000" pitchFamily="2" charset="2"/>
              <a:buChar char="§"/>
            </a:pPr>
            <a:r>
              <a:rPr lang="de-CH" b="1" err="1"/>
              <a:t>reusable</a:t>
            </a:r>
            <a:r>
              <a:rPr lang="de-CH" b="1"/>
              <a:t> / </a:t>
            </a:r>
            <a:r>
              <a:rPr lang="de-CH" b="1" err="1"/>
              <a:t>replacable</a:t>
            </a:r>
            <a:r>
              <a:rPr lang="de-CH" b="1"/>
              <a:t> </a:t>
            </a:r>
            <a:r>
              <a:rPr lang="de-CH" err="1"/>
              <a:t>parts</a:t>
            </a:r>
            <a:r>
              <a:rPr lang="de-CH"/>
              <a:t> of </a:t>
            </a:r>
            <a:r>
              <a:rPr lang="de-CH" err="1"/>
              <a:t>solutions</a:t>
            </a:r>
            <a:endParaRPr lang="de-CH"/>
          </a:p>
          <a:p>
            <a:pPr marL="4845050" indent="0"/>
            <a:r>
              <a:rPr lang="de-CH" b="1"/>
              <a:t>but </a:t>
            </a:r>
            <a:r>
              <a:rPr lang="de-CH" b="1" err="1"/>
              <a:t>it</a:t>
            </a:r>
            <a:r>
              <a:rPr lang="de-CH" b="1"/>
              <a:t> </a:t>
            </a:r>
            <a:r>
              <a:rPr lang="de-CH" b="1" err="1"/>
              <a:t>gets</a:t>
            </a:r>
            <a:r>
              <a:rPr lang="de-CH" b="1"/>
              <a:t> </a:t>
            </a:r>
            <a:r>
              <a:rPr lang="de-CH" b="1" err="1"/>
              <a:t>difficult</a:t>
            </a:r>
            <a:r>
              <a:rPr lang="de-CH" b="1"/>
              <a:t> to </a:t>
            </a:r>
            <a:r>
              <a:rPr lang="de-CH" b="1" err="1"/>
              <a:t>replace</a:t>
            </a:r>
            <a:r>
              <a:rPr lang="de-CH" b="1"/>
              <a:t> «</a:t>
            </a:r>
            <a:r>
              <a:rPr lang="de-CH" b="1" err="1"/>
              <a:t>things</a:t>
            </a:r>
            <a:r>
              <a:rPr lang="de-CH" b="1"/>
              <a:t>»:</a:t>
            </a:r>
          </a:p>
          <a:p>
            <a:endParaRPr lang="de-CH"/>
          </a:p>
          <a:p>
            <a:pPr marL="285750" indent="-285750">
              <a:buFont typeface="Wingdings" panose="05000000000000000000" pitchFamily="2" charset="2"/>
              <a:buChar char="§"/>
            </a:pPr>
            <a:endParaRPr lang="de-CH"/>
          </a:p>
          <a:p>
            <a:pPr marL="0" indent="0"/>
            <a:endParaRPr lang="en-GB"/>
          </a:p>
          <a:p>
            <a:pPr marL="0" indent="0"/>
            <a:endParaRPr lang="en-GB"/>
          </a:p>
        </p:txBody>
      </p:sp>
      <p:sp>
        <p:nvSpPr>
          <p:cNvPr id="4" name="Slide Number Placeholder 3">
            <a:extLst>
              <a:ext uri="{FF2B5EF4-FFF2-40B4-BE49-F238E27FC236}">
                <a16:creationId xmlns:a16="http://schemas.microsoft.com/office/drawing/2014/main" id="{8EA76E99-079E-3189-0CF3-8C6D533FBCFB}"/>
              </a:ext>
            </a:extLst>
          </p:cNvPr>
          <p:cNvSpPr>
            <a:spLocks noGrp="1"/>
          </p:cNvSpPr>
          <p:nvPr>
            <p:ph type="sldNum" sz="quarter" idx="12"/>
          </p:nvPr>
        </p:nvSpPr>
        <p:spPr/>
        <p:txBody>
          <a:bodyPr/>
          <a:lstStyle/>
          <a:p>
            <a:fld id="{7559FC98-AF75-4A00-A03C-DF9FEBF6BCB9}" type="slidenum">
              <a:rPr lang="en-GB" smtClean="0"/>
              <a:pPr/>
              <a:t>18</a:t>
            </a:fld>
            <a:endParaRPr lang="en-GB"/>
          </a:p>
        </p:txBody>
      </p:sp>
      <p:sp>
        <p:nvSpPr>
          <p:cNvPr id="13" name="Text Placeholder 12">
            <a:extLst>
              <a:ext uri="{FF2B5EF4-FFF2-40B4-BE49-F238E27FC236}">
                <a16:creationId xmlns:a16="http://schemas.microsoft.com/office/drawing/2014/main" id="{7EE0A940-0E45-5B2C-4BD0-65B9695C2410}"/>
              </a:ext>
            </a:extLst>
          </p:cNvPr>
          <p:cNvSpPr>
            <a:spLocks noGrp="1"/>
          </p:cNvSpPr>
          <p:nvPr>
            <p:ph type="body" sz="quarter" idx="10"/>
          </p:nvPr>
        </p:nvSpPr>
        <p:spPr/>
        <p:txBody>
          <a:bodyPr/>
          <a:lstStyle/>
          <a:p>
            <a:endParaRPr lang="en-GB"/>
          </a:p>
        </p:txBody>
      </p:sp>
      <p:pic>
        <p:nvPicPr>
          <p:cNvPr id="11" name="Picture 10">
            <a:extLst>
              <a:ext uri="{FF2B5EF4-FFF2-40B4-BE49-F238E27FC236}">
                <a16:creationId xmlns:a16="http://schemas.microsoft.com/office/drawing/2014/main" id="{402B0323-90AC-B6FD-24BC-A2D9CAE5EE1C}"/>
              </a:ext>
            </a:extLst>
          </p:cNvPr>
          <p:cNvPicPr>
            <a:picLocks noChangeAspect="1"/>
          </p:cNvPicPr>
          <p:nvPr/>
        </p:nvPicPr>
        <p:blipFill rotWithShape="1">
          <a:blip r:embed="rId2"/>
          <a:srcRect l="6310" t="3273"/>
          <a:stretch/>
        </p:blipFill>
        <p:spPr>
          <a:xfrm>
            <a:off x="6143626" y="2072835"/>
            <a:ext cx="1567542" cy="2503489"/>
          </a:xfrm>
          <a:prstGeom prst="rect">
            <a:avLst/>
          </a:prstGeom>
        </p:spPr>
      </p:pic>
      <p:sp>
        <p:nvSpPr>
          <p:cNvPr id="6" name="Rectangle 5">
            <a:extLst>
              <a:ext uri="{FF2B5EF4-FFF2-40B4-BE49-F238E27FC236}">
                <a16:creationId xmlns:a16="http://schemas.microsoft.com/office/drawing/2014/main" id="{D832E8F5-2658-A9E0-EE1A-8B7677D004D9}"/>
              </a:ext>
            </a:extLst>
          </p:cNvPr>
          <p:cNvSpPr/>
          <p:nvPr/>
        </p:nvSpPr>
        <p:spPr>
          <a:xfrm rot="21068517">
            <a:off x="7197980" y="385129"/>
            <a:ext cx="1681143" cy="609662"/>
          </a:xfrm>
          <a:prstGeom prst="rect">
            <a:avLst/>
          </a:prstGeom>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t>See Appendix!</a:t>
            </a:r>
            <a:endParaRPr lang="en-GB"/>
          </a:p>
        </p:txBody>
      </p:sp>
      <p:pic>
        <p:nvPicPr>
          <p:cNvPr id="7" name="Picture 6">
            <a:extLst>
              <a:ext uri="{FF2B5EF4-FFF2-40B4-BE49-F238E27FC236}">
                <a16:creationId xmlns:a16="http://schemas.microsoft.com/office/drawing/2014/main" id="{0AD15EE7-A3E4-1B81-0CF5-12AC0B13E77B}"/>
              </a:ext>
            </a:extLst>
          </p:cNvPr>
          <p:cNvPicPr>
            <a:picLocks noChangeAspect="1"/>
          </p:cNvPicPr>
          <p:nvPr/>
        </p:nvPicPr>
        <p:blipFill>
          <a:blip r:embed="rId3"/>
          <a:stretch>
            <a:fillRect/>
          </a:stretch>
        </p:blipFill>
        <p:spPr>
          <a:xfrm>
            <a:off x="358775" y="1428860"/>
            <a:ext cx="4210515" cy="3147464"/>
          </a:xfrm>
          <a:prstGeom prst="rect">
            <a:avLst/>
          </a:prstGeom>
        </p:spPr>
      </p:pic>
    </p:spTree>
    <p:extLst>
      <p:ext uri="{BB962C8B-B14F-4D97-AF65-F5344CB8AC3E}">
        <p14:creationId xmlns:p14="http://schemas.microsoft.com/office/powerpoint/2010/main" val="3806684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4F40-D352-A095-BEEF-56879E3E8A0D}"/>
              </a:ext>
            </a:extLst>
          </p:cNvPr>
          <p:cNvSpPr>
            <a:spLocks noGrp="1"/>
          </p:cNvSpPr>
          <p:nvPr>
            <p:ph type="title"/>
          </p:nvPr>
        </p:nvSpPr>
        <p:spPr/>
        <p:txBody>
          <a:bodyPr/>
          <a:lstStyle/>
          <a:p>
            <a:r>
              <a:rPr lang="de-CH"/>
              <a:t>Networking Stack: HTTP example</a:t>
            </a:r>
            <a:endParaRPr lang="en-GB"/>
          </a:p>
        </p:txBody>
      </p:sp>
      <p:sp>
        <p:nvSpPr>
          <p:cNvPr id="11" name="Content Placeholder 10">
            <a:extLst>
              <a:ext uri="{FF2B5EF4-FFF2-40B4-BE49-F238E27FC236}">
                <a16:creationId xmlns:a16="http://schemas.microsoft.com/office/drawing/2014/main" id="{374B06AA-BFEF-6285-52BF-8881CF6A0C87}"/>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FCB7D11B-254E-DDC3-FF2E-04C10505D038}"/>
              </a:ext>
            </a:extLst>
          </p:cNvPr>
          <p:cNvSpPr>
            <a:spLocks noGrp="1"/>
          </p:cNvSpPr>
          <p:nvPr>
            <p:ph type="sldNum" sz="quarter" idx="12"/>
          </p:nvPr>
        </p:nvSpPr>
        <p:spPr/>
        <p:txBody>
          <a:bodyPr/>
          <a:lstStyle/>
          <a:p>
            <a:fld id="{7559FC98-AF75-4A00-A03C-DF9FEBF6BCB9}" type="slidenum">
              <a:rPr lang="en-GB" smtClean="0"/>
              <a:pPr/>
              <a:t>19</a:t>
            </a:fld>
            <a:endParaRPr lang="en-GB"/>
          </a:p>
        </p:txBody>
      </p:sp>
      <p:sp>
        <p:nvSpPr>
          <p:cNvPr id="12" name="Text Placeholder 11">
            <a:extLst>
              <a:ext uri="{FF2B5EF4-FFF2-40B4-BE49-F238E27FC236}">
                <a16:creationId xmlns:a16="http://schemas.microsoft.com/office/drawing/2014/main" id="{627B0D6E-A451-875C-AE33-F5487A1F84F9}"/>
              </a:ext>
            </a:extLst>
          </p:cNvPr>
          <p:cNvSpPr>
            <a:spLocks noGrp="1"/>
          </p:cNvSpPr>
          <p:nvPr>
            <p:ph type="body" sz="quarter" idx="10"/>
          </p:nvPr>
        </p:nvSpPr>
        <p:spPr/>
        <p:txBody>
          <a:bodyPr/>
          <a:lstStyle/>
          <a:p>
            <a:endParaRPr lang="en-GB"/>
          </a:p>
        </p:txBody>
      </p:sp>
      <p:pic>
        <p:nvPicPr>
          <p:cNvPr id="8" name="Picture 7">
            <a:extLst>
              <a:ext uri="{FF2B5EF4-FFF2-40B4-BE49-F238E27FC236}">
                <a16:creationId xmlns:a16="http://schemas.microsoft.com/office/drawing/2014/main" id="{281C2A29-FF55-8736-293E-2D7BD08FD0FC}"/>
              </a:ext>
            </a:extLst>
          </p:cNvPr>
          <p:cNvPicPr>
            <a:picLocks noChangeAspect="1"/>
          </p:cNvPicPr>
          <p:nvPr/>
        </p:nvPicPr>
        <p:blipFill rotWithShape="1">
          <a:blip r:embed="rId2"/>
          <a:srcRect l="26864"/>
          <a:stretch/>
        </p:blipFill>
        <p:spPr>
          <a:xfrm>
            <a:off x="1039961" y="774958"/>
            <a:ext cx="6272575" cy="3956245"/>
          </a:xfrm>
          <a:prstGeom prst="rect">
            <a:avLst/>
          </a:prstGeom>
        </p:spPr>
      </p:pic>
      <p:pic>
        <p:nvPicPr>
          <p:cNvPr id="9" name="Picture 8">
            <a:extLst>
              <a:ext uri="{FF2B5EF4-FFF2-40B4-BE49-F238E27FC236}">
                <a16:creationId xmlns:a16="http://schemas.microsoft.com/office/drawing/2014/main" id="{D676D914-561F-3A0C-D0B6-4C0F6560113B}"/>
              </a:ext>
            </a:extLst>
          </p:cNvPr>
          <p:cNvPicPr>
            <a:picLocks noChangeAspect="1"/>
          </p:cNvPicPr>
          <p:nvPr/>
        </p:nvPicPr>
        <p:blipFill rotWithShape="1">
          <a:blip r:embed="rId2"/>
          <a:srcRect l="16573" t="82873" r="73136" b="7110"/>
          <a:stretch/>
        </p:blipFill>
        <p:spPr>
          <a:xfrm>
            <a:off x="227962" y="4052286"/>
            <a:ext cx="813292" cy="403200"/>
          </a:xfrm>
          <a:prstGeom prst="rect">
            <a:avLst/>
          </a:prstGeom>
        </p:spPr>
      </p:pic>
      <p:sp>
        <p:nvSpPr>
          <p:cNvPr id="3" name="Rectangle 2">
            <a:extLst>
              <a:ext uri="{FF2B5EF4-FFF2-40B4-BE49-F238E27FC236}">
                <a16:creationId xmlns:a16="http://schemas.microsoft.com/office/drawing/2014/main" id="{3E61F4FF-51CE-2407-FB7A-CC92AE2054C0}"/>
              </a:ext>
            </a:extLst>
          </p:cNvPr>
          <p:cNvSpPr/>
          <p:nvPr/>
        </p:nvSpPr>
        <p:spPr>
          <a:xfrm rot="21068517">
            <a:off x="7197980" y="385129"/>
            <a:ext cx="1681143" cy="609662"/>
          </a:xfrm>
          <a:prstGeom prst="rect">
            <a:avLst/>
          </a:prstGeom>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t>Keep </a:t>
            </a:r>
            <a:r>
              <a:rPr lang="de-CH" err="1"/>
              <a:t>this</a:t>
            </a:r>
            <a:r>
              <a:rPr lang="de-CH"/>
              <a:t> in </a:t>
            </a:r>
            <a:r>
              <a:rPr lang="de-CH" err="1"/>
              <a:t>mind</a:t>
            </a:r>
            <a:r>
              <a:rPr lang="de-CH"/>
              <a:t> for Wireshark!</a:t>
            </a:r>
            <a:endParaRPr lang="en-GB"/>
          </a:p>
        </p:txBody>
      </p:sp>
    </p:spTree>
    <p:extLst>
      <p:ext uri="{BB962C8B-B14F-4D97-AF65-F5344CB8AC3E}">
        <p14:creationId xmlns:p14="http://schemas.microsoft.com/office/powerpoint/2010/main" val="1736325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7DB3436-ED48-75F7-EFC8-D81AEA02D09F}"/>
              </a:ext>
            </a:extLst>
          </p:cNvPr>
          <p:cNvSpPr>
            <a:spLocks noGrp="1"/>
          </p:cNvSpPr>
          <p:nvPr>
            <p:ph type="sldNum" sz="quarter" idx="16"/>
          </p:nvPr>
        </p:nvSpPr>
        <p:spPr/>
        <p:txBody>
          <a:bodyPr/>
          <a:lstStyle/>
          <a:p>
            <a:fld id="{7559FC98-AF75-4A00-A03C-DF9FEBF6BCB9}" type="slidenum">
              <a:rPr lang="en-GB" smtClean="0"/>
              <a:pPr/>
              <a:t>2</a:t>
            </a:fld>
            <a:endParaRPr lang="en-GB"/>
          </a:p>
        </p:txBody>
      </p:sp>
      <p:sp>
        <p:nvSpPr>
          <p:cNvPr id="4" name="Titel 3">
            <a:extLst>
              <a:ext uri="{FF2B5EF4-FFF2-40B4-BE49-F238E27FC236}">
                <a16:creationId xmlns:a16="http://schemas.microsoft.com/office/drawing/2014/main" id="{A7DF72C1-C663-3FA3-FACB-98369A161D17}"/>
              </a:ext>
            </a:extLst>
          </p:cNvPr>
          <p:cNvSpPr>
            <a:spLocks noGrp="1"/>
          </p:cNvSpPr>
          <p:nvPr>
            <p:ph type="title"/>
          </p:nvPr>
        </p:nvSpPr>
        <p:spPr/>
        <p:txBody>
          <a:bodyPr/>
          <a:lstStyle/>
          <a:p>
            <a:r>
              <a:rPr lang="en-US"/>
              <a:t>Today’s Menu</a:t>
            </a:r>
          </a:p>
        </p:txBody>
      </p:sp>
      <p:sp>
        <p:nvSpPr>
          <p:cNvPr id="2" name="Textplatzhalter 1">
            <a:extLst>
              <a:ext uri="{FF2B5EF4-FFF2-40B4-BE49-F238E27FC236}">
                <a16:creationId xmlns:a16="http://schemas.microsoft.com/office/drawing/2014/main" id="{38C104DD-55A5-D5D7-68B1-A81097757DA7}"/>
              </a:ext>
            </a:extLst>
          </p:cNvPr>
          <p:cNvSpPr>
            <a:spLocks noGrp="1"/>
          </p:cNvSpPr>
          <p:nvPr>
            <p:ph type="body" sz="quarter" idx="13"/>
          </p:nvPr>
        </p:nvSpPr>
        <p:spPr>
          <a:xfrm>
            <a:off x="358774" y="1276350"/>
            <a:ext cx="5415949" cy="3203575"/>
          </a:xfrm>
        </p:spPr>
        <p:txBody>
          <a:bodyPr vert="horz" lIns="0" tIns="0" rIns="0" bIns="0" rtlCol="0" anchor="t">
            <a:normAutofit/>
          </a:bodyPr>
          <a:lstStyle/>
          <a:p>
            <a:pPr marL="395605" indent="-395605"/>
            <a:r>
              <a:rPr lang="en-US"/>
              <a:t>Discussion of assignment 5 and the respective quiz </a:t>
            </a:r>
            <a:endParaRPr lang="de-DE"/>
          </a:p>
          <a:p>
            <a:pPr marL="395605" indent="-395605"/>
            <a:r>
              <a:rPr lang="en-US"/>
              <a:t>Brief summary of skills necessary to solve assignment 6</a:t>
            </a:r>
          </a:p>
          <a:p>
            <a:pPr marL="395605" indent="-395605"/>
            <a:r>
              <a:rPr lang="en-US"/>
              <a:t>Working on assignment 6</a:t>
            </a:r>
          </a:p>
        </p:txBody>
      </p:sp>
    </p:spTree>
    <p:extLst>
      <p:ext uri="{BB962C8B-B14F-4D97-AF65-F5344CB8AC3E}">
        <p14:creationId xmlns:p14="http://schemas.microsoft.com/office/powerpoint/2010/main" val="2946332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9818-253D-0C1B-2F3E-7067FD097F6B}"/>
              </a:ext>
            </a:extLst>
          </p:cNvPr>
          <p:cNvSpPr>
            <a:spLocks noGrp="1"/>
          </p:cNvSpPr>
          <p:nvPr>
            <p:ph type="title"/>
          </p:nvPr>
        </p:nvSpPr>
        <p:spPr/>
        <p:txBody>
          <a:bodyPr/>
          <a:lstStyle/>
          <a:p>
            <a:r>
              <a:rPr lang="de-CH" err="1"/>
              <a:t>Introduction</a:t>
            </a:r>
            <a:r>
              <a:rPr lang="de-CH"/>
              <a:t> into Security Transport Layer Security</a:t>
            </a:r>
            <a:endParaRPr lang="en-GB"/>
          </a:p>
        </p:txBody>
      </p:sp>
      <p:sp>
        <p:nvSpPr>
          <p:cNvPr id="3" name="Content Placeholder 2">
            <a:extLst>
              <a:ext uri="{FF2B5EF4-FFF2-40B4-BE49-F238E27FC236}">
                <a16:creationId xmlns:a16="http://schemas.microsoft.com/office/drawing/2014/main" id="{2845DB01-7CF9-79BD-6E31-2CE002967313}"/>
              </a:ext>
            </a:extLst>
          </p:cNvPr>
          <p:cNvSpPr>
            <a:spLocks noGrp="1"/>
          </p:cNvSpPr>
          <p:nvPr>
            <p:ph sz="half" idx="1"/>
          </p:nvPr>
        </p:nvSpPr>
        <p:spPr/>
        <p:txBody>
          <a:bodyPr>
            <a:normAutofit/>
          </a:bodyPr>
          <a:lstStyle/>
          <a:p>
            <a:pPr marL="0" indent="0"/>
            <a:r>
              <a:rPr lang="de-CH"/>
              <a:t>TLS </a:t>
            </a:r>
            <a:r>
              <a:rPr lang="de-CH" err="1"/>
              <a:t>is</a:t>
            </a:r>
            <a:r>
              <a:rPr lang="de-CH"/>
              <a:t> a </a:t>
            </a:r>
            <a:r>
              <a:rPr lang="de-CH" err="1"/>
              <a:t>cryptographic</a:t>
            </a:r>
            <a:r>
              <a:rPr lang="de-CH"/>
              <a:t> </a:t>
            </a:r>
            <a:r>
              <a:rPr lang="de-CH" err="1"/>
              <a:t>protocol</a:t>
            </a:r>
            <a:r>
              <a:rPr lang="de-CH"/>
              <a:t> for </a:t>
            </a:r>
            <a:r>
              <a:rPr lang="de-CH" err="1"/>
              <a:t>data</a:t>
            </a:r>
            <a:r>
              <a:rPr lang="de-CH"/>
              <a:t> </a:t>
            </a:r>
            <a:r>
              <a:rPr lang="de-CH" err="1"/>
              <a:t>privacy</a:t>
            </a:r>
            <a:r>
              <a:rPr lang="de-CH"/>
              <a:t> &amp; </a:t>
            </a:r>
            <a:r>
              <a:rPr lang="de-CH" err="1"/>
              <a:t>integrity</a:t>
            </a:r>
            <a:r>
              <a:rPr lang="de-CH"/>
              <a:t> and </a:t>
            </a:r>
            <a:r>
              <a:rPr lang="de-CH" err="1"/>
              <a:t>authentication</a:t>
            </a:r>
            <a:r>
              <a:rPr lang="de-CH"/>
              <a:t>.</a:t>
            </a:r>
          </a:p>
          <a:p>
            <a:pPr marL="0" indent="0"/>
            <a:endParaRPr lang="de-CH"/>
          </a:p>
          <a:p>
            <a:pPr marL="0" indent="0"/>
            <a:r>
              <a:rPr lang="de-CH" err="1"/>
              <a:t>It</a:t>
            </a:r>
            <a:r>
              <a:rPr lang="de-CH"/>
              <a:t> </a:t>
            </a:r>
            <a:r>
              <a:rPr lang="de-CH" err="1"/>
              <a:t>works</a:t>
            </a:r>
            <a:r>
              <a:rPr lang="de-CH"/>
              <a:t> </a:t>
            </a:r>
            <a:r>
              <a:rPr lang="de-CH" err="1"/>
              <a:t>by</a:t>
            </a:r>
            <a:r>
              <a:rPr lang="de-CH"/>
              <a:t> </a:t>
            </a:r>
            <a:r>
              <a:rPr lang="de-CH" err="1"/>
              <a:t>exchanging</a:t>
            </a:r>
            <a:r>
              <a:rPr lang="de-CH"/>
              <a:t> </a:t>
            </a:r>
            <a:r>
              <a:rPr lang="de-CH" err="1"/>
              <a:t>public</a:t>
            </a:r>
            <a:r>
              <a:rPr lang="de-CH"/>
              <a:t> </a:t>
            </a:r>
            <a:r>
              <a:rPr lang="de-CH" err="1"/>
              <a:t>keys</a:t>
            </a:r>
            <a:r>
              <a:rPr lang="de-CH"/>
              <a:t>, </a:t>
            </a:r>
            <a:r>
              <a:rPr lang="de-CH" err="1"/>
              <a:t>from</a:t>
            </a:r>
            <a:r>
              <a:rPr lang="de-CH"/>
              <a:t> which </a:t>
            </a:r>
            <a:r>
              <a:rPr lang="de-CH" err="1"/>
              <a:t>it</a:t>
            </a:r>
            <a:r>
              <a:rPr lang="de-CH"/>
              <a:t> </a:t>
            </a:r>
            <a:r>
              <a:rPr lang="de-CH" err="1"/>
              <a:t>is</a:t>
            </a:r>
            <a:r>
              <a:rPr lang="de-CH"/>
              <a:t> </a:t>
            </a:r>
            <a:r>
              <a:rPr lang="de-CH" err="1"/>
              <a:t>computationally</a:t>
            </a:r>
            <a:r>
              <a:rPr lang="de-CH"/>
              <a:t> </a:t>
            </a:r>
            <a:r>
              <a:rPr lang="de-CH" err="1"/>
              <a:t>hard</a:t>
            </a:r>
            <a:r>
              <a:rPr lang="de-CH"/>
              <a:t> to </a:t>
            </a:r>
            <a:r>
              <a:rPr lang="de-CH" err="1"/>
              <a:t>derive</a:t>
            </a:r>
            <a:r>
              <a:rPr lang="de-CH"/>
              <a:t> </a:t>
            </a:r>
            <a:r>
              <a:rPr lang="de-CH" err="1"/>
              <a:t>the</a:t>
            </a:r>
            <a:r>
              <a:rPr lang="de-CH"/>
              <a:t> private </a:t>
            </a:r>
            <a:r>
              <a:rPr lang="de-CH" err="1"/>
              <a:t>keys</a:t>
            </a:r>
            <a:r>
              <a:rPr lang="de-CH"/>
              <a:t>, </a:t>
            </a:r>
            <a:r>
              <a:rPr lang="de-CH" err="1"/>
              <a:t>during</a:t>
            </a:r>
            <a:r>
              <a:rPr lang="de-CH"/>
              <a:t> </a:t>
            </a:r>
            <a:r>
              <a:rPr lang="de-CH" err="1"/>
              <a:t>the</a:t>
            </a:r>
            <a:r>
              <a:rPr lang="de-CH"/>
              <a:t> initial </a:t>
            </a:r>
            <a:r>
              <a:rPr lang="de-CH" err="1"/>
              <a:t>setup</a:t>
            </a:r>
            <a:r>
              <a:rPr lang="de-CH"/>
              <a:t> </a:t>
            </a:r>
            <a:r>
              <a:rPr lang="de-CH" err="1"/>
              <a:t>phase</a:t>
            </a:r>
            <a:r>
              <a:rPr lang="de-CH"/>
              <a:t> («TLS Handshake»).</a:t>
            </a:r>
          </a:p>
          <a:p>
            <a:pPr marL="0" indent="0"/>
            <a:endParaRPr lang="en-GB"/>
          </a:p>
          <a:p>
            <a:pPr marL="0" indent="0"/>
            <a:r>
              <a:rPr lang="en-GB"/>
              <a:t>TLS runs “on top of” a reliable transport protocol (e.g. TCP). HTTPS (“HTTP-over-TLS) is therefore security on the transport layer (nothing at or below the </a:t>
            </a:r>
            <a:r>
              <a:rPr lang="en-GB" err="1"/>
              <a:t>the</a:t>
            </a:r>
            <a:r>
              <a:rPr lang="en-GB"/>
              <a:t> transport layer is encrypted).</a:t>
            </a:r>
          </a:p>
          <a:p>
            <a:pPr marL="0" indent="0"/>
            <a:endParaRPr lang="de-CH"/>
          </a:p>
          <a:p>
            <a:pPr marL="0" indent="0"/>
            <a:endParaRPr lang="de-CH"/>
          </a:p>
          <a:p>
            <a:pPr marL="0" indent="0"/>
            <a:endParaRPr lang="de-CH"/>
          </a:p>
        </p:txBody>
      </p:sp>
      <p:sp>
        <p:nvSpPr>
          <p:cNvPr id="10" name="Content Placeholder 9">
            <a:extLst>
              <a:ext uri="{FF2B5EF4-FFF2-40B4-BE49-F238E27FC236}">
                <a16:creationId xmlns:a16="http://schemas.microsoft.com/office/drawing/2014/main" id="{882C921A-638F-4E28-2E03-6D9389298F03}"/>
              </a:ext>
            </a:extLst>
          </p:cNvPr>
          <p:cNvSpPr>
            <a:spLocks noGrp="1"/>
          </p:cNvSpPr>
          <p:nvPr>
            <p:ph sz="half" idx="2"/>
          </p:nvPr>
        </p:nvSpPr>
        <p:spPr/>
        <p:txBody>
          <a:bodyPr/>
          <a:lstStyle/>
          <a:p>
            <a:endParaRPr lang="en-GB"/>
          </a:p>
        </p:txBody>
      </p:sp>
      <p:sp>
        <p:nvSpPr>
          <p:cNvPr id="4" name="Slide Number Placeholder 3">
            <a:extLst>
              <a:ext uri="{FF2B5EF4-FFF2-40B4-BE49-F238E27FC236}">
                <a16:creationId xmlns:a16="http://schemas.microsoft.com/office/drawing/2014/main" id="{13C2F9D8-C539-1D0B-4044-6162647904A3}"/>
              </a:ext>
            </a:extLst>
          </p:cNvPr>
          <p:cNvSpPr>
            <a:spLocks noGrp="1"/>
          </p:cNvSpPr>
          <p:nvPr>
            <p:ph type="sldNum" sz="quarter" idx="16"/>
          </p:nvPr>
        </p:nvSpPr>
        <p:spPr/>
        <p:txBody>
          <a:bodyPr/>
          <a:lstStyle/>
          <a:p>
            <a:fld id="{7559FC98-AF75-4A00-A03C-DF9FEBF6BCB9}" type="slidenum">
              <a:rPr lang="en-GB" smtClean="0"/>
              <a:pPr/>
              <a:t>20</a:t>
            </a:fld>
            <a:endParaRPr lang="en-GB"/>
          </a:p>
        </p:txBody>
      </p:sp>
      <p:sp>
        <p:nvSpPr>
          <p:cNvPr id="11" name="Text Placeholder 10">
            <a:extLst>
              <a:ext uri="{FF2B5EF4-FFF2-40B4-BE49-F238E27FC236}">
                <a16:creationId xmlns:a16="http://schemas.microsoft.com/office/drawing/2014/main" id="{E154BC9A-C9EA-A559-0E15-0B3261B1F29C}"/>
              </a:ext>
            </a:extLst>
          </p:cNvPr>
          <p:cNvSpPr>
            <a:spLocks noGrp="1"/>
          </p:cNvSpPr>
          <p:nvPr>
            <p:ph type="body" sz="quarter" idx="10"/>
          </p:nvPr>
        </p:nvSpPr>
        <p:spPr/>
        <p:txBody>
          <a:bodyPr/>
          <a:lstStyle/>
          <a:p>
            <a:endParaRPr lang="en-GB"/>
          </a:p>
        </p:txBody>
      </p:sp>
      <p:sp>
        <p:nvSpPr>
          <p:cNvPr id="6" name="Text Placeholder 5">
            <a:extLst>
              <a:ext uri="{FF2B5EF4-FFF2-40B4-BE49-F238E27FC236}">
                <a16:creationId xmlns:a16="http://schemas.microsoft.com/office/drawing/2014/main" id="{3464ADAA-F2EE-DF16-E280-DFC913069835}"/>
              </a:ext>
            </a:extLst>
          </p:cNvPr>
          <p:cNvSpPr>
            <a:spLocks noGrp="1"/>
          </p:cNvSpPr>
          <p:nvPr>
            <p:ph type="body" sz="quarter" idx="15"/>
          </p:nvPr>
        </p:nvSpPr>
        <p:spPr/>
        <p:txBody>
          <a:bodyPr/>
          <a:lstStyle/>
          <a:p>
            <a:r>
              <a:rPr lang="de-CH"/>
              <a:t>HTTPS </a:t>
            </a:r>
            <a:r>
              <a:rPr lang="de-CH" err="1"/>
              <a:t>is</a:t>
            </a:r>
            <a:r>
              <a:rPr lang="de-CH"/>
              <a:t> </a:t>
            </a:r>
            <a:r>
              <a:rPr lang="de-CH" err="1"/>
              <a:t>security</a:t>
            </a:r>
            <a:r>
              <a:rPr lang="de-CH"/>
              <a:t> on </a:t>
            </a:r>
            <a:r>
              <a:rPr lang="de-CH" err="1"/>
              <a:t>the</a:t>
            </a:r>
            <a:r>
              <a:rPr lang="de-CH"/>
              <a:t> </a:t>
            </a:r>
            <a:r>
              <a:rPr lang="de-CH" err="1"/>
              <a:t>transport</a:t>
            </a:r>
            <a:r>
              <a:rPr lang="de-CH"/>
              <a:t> </a:t>
            </a:r>
            <a:r>
              <a:rPr lang="de-CH" err="1"/>
              <a:t>layer</a:t>
            </a:r>
            <a:r>
              <a:rPr lang="de-CH"/>
              <a:t>. The </a:t>
            </a:r>
            <a:r>
              <a:rPr lang="de-CH" err="1"/>
              <a:t>request</a:t>
            </a:r>
            <a:r>
              <a:rPr lang="de-CH"/>
              <a:t> </a:t>
            </a:r>
            <a:r>
              <a:rPr lang="de-CH" err="1"/>
              <a:t>above</a:t>
            </a:r>
            <a:r>
              <a:rPr lang="de-CH"/>
              <a:t> </a:t>
            </a:r>
            <a:r>
              <a:rPr lang="de-CH" err="1"/>
              <a:t>transport</a:t>
            </a:r>
            <a:r>
              <a:rPr lang="de-CH"/>
              <a:t> </a:t>
            </a:r>
            <a:r>
              <a:rPr lang="de-CH" err="1"/>
              <a:t>is</a:t>
            </a:r>
            <a:r>
              <a:rPr lang="de-CH"/>
              <a:t> </a:t>
            </a:r>
            <a:r>
              <a:rPr lang="de-CH" err="1"/>
              <a:t>encrypted</a:t>
            </a:r>
            <a:r>
              <a:rPr lang="de-CH"/>
              <a:t>, but </a:t>
            </a:r>
            <a:r>
              <a:rPr lang="de-CH" err="1"/>
              <a:t>nothing</a:t>
            </a:r>
            <a:r>
              <a:rPr lang="de-CH"/>
              <a:t> at </a:t>
            </a:r>
            <a:r>
              <a:rPr lang="de-CH" err="1"/>
              <a:t>or</a:t>
            </a:r>
            <a:r>
              <a:rPr lang="de-CH"/>
              <a:t> </a:t>
            </a:r>
            <a:r>
              <a:rPr lang="de-CH" err="1"/>
              <a:t>below</a:t>
            </a:r>
            <a:r>
              <a:rPr lang="de-CH"/>
              <a:t> </a:t>
            </a:r>
            <a:r>
              <a:rPr lang="de-CH" err="1"/>
              <a:t>the</a:t>
            </a:r>
            <a:r>
              <a:rPr lang="de-CH"/>
              <a:t> </a:t>
            </a:r>
            <a:r>
              <a:rPr lang="de-CH" err="1"/>
              <a:t>transport</a:t>
            </a:r>
            <a:r>
              <a:rPr lang="de-CH"/>
              <a:t> </a:t>
            </a:r>
            <a:r>
              <a:rPr lang="de-CH" err="1"/>
              <a:t>layer</a:t>
            </a:r>
            <a:r>
              <a:rPr lang="de-CH"/>
              <a:t>. </a:t>
            </a:r>
            <a:r>
              <a:rPr lang="de-CH" err="1"/>
              <a:t>Otherwise</a:t>
            </a:r>
            <a:r>
              <a:rPr lang="de-CH"/>
              <a:t> </a:t>
            </a:r>
            <a:r>
              <a:rPr lang="de-CH" err="1"/>
              <a:t>the</a:t>
            </a:r>
            <a:r>
              <a:rPr lang="de-CH"/>
              <a:t> </a:t>
            </a:r>
            <a:r>
              <a:rPr lang="de-CH" err="1"/>
              <a:t>protocol</a:t>
            </a:r>
            <a:r>
              <a:rPr lang="de-CH"/>
              <a:t> </a:t>
            </a:r>
            <a:r>
              <a:rPr lang="de-CH" err="1"/>
              <a:t>wouldn’t</a:t>
            </a:r>
            <a:r>
              <a:rPr lang="de-CH"/>
              <a:t> know </a:t>
            </a:r>
            <a:r>
              <a:rPr lang="de-CH" err="1"/>
              <a:t>where</a:t>
            </a:r>
            <a:r>
              <a:rPr lang="de-CH"/>
              <a:t> to send </a:t>
            </a:r>
            <a:r>
              <a:rPr lang="de-CH" err="1"/>
              <a:t>the</a:t>
            </a:r>
            <a:r>
              <a:rPr lang="de-CH"/>
              <a:t> </a:t>
            </a:r>
            <a:r>
              <a:rPr lang="de-CH" err="1"/>
              <a:t>data</a:t>
            </a:r>
            <a:r>
              <a:rPr lang="de-CH"/>
              <a:t> to.</a:t>
            </a:r>
            <a:endParaRPr lang="en-GB"/>
          </a:p>
        </p:txBody>
      </p:sp>
      <p:sp>
        <p:nvSpPr>
          <p:cNvPr id="12" name="Content Placeholder 11">
            <a:extLst>
              <a:ext uri="{FF2B5EF4-FFF2-40B4-BE49-F238E27FC236}">
                <a16:creationId xmlns:a16="http://schemas.microsoft.com/office/drawing/2014/main" id="{05207C25-0F6D-7585-5F00-BDF7DA1EC869}"/>
              </a:ext>
            </a:extLst>
          </p:cNvPr>
          <p:cNvSpPr>
            <a:spLocks noGrp="1"/>
          </p:cNvSpPr>
          <p:nvPr>
            <p:ph sz="quarter" idx="18"/>
          </p:nvPr>
        </p:nvSpPr>
        <p:spPr/>
        <p:txBody>
          <a:bodyPr/>
          <a:lstStyle/>
          <a:p>
            <a:endParaRPr lang="en-GB"/>
          </a:p>
        </p:txBody>
      </p:sp>
      <p:pic>
        <p:nvPicPr>
          <p:cNvPr id="16" name="Picture 15">
            <a:extLst>
              <a:ext uri="{FF2B5EF4-FFF2-40B4-BE49-F238E27FC236}">
                <a16:creationId xmlns:a16="http://schemas.microsoft.com/office/drawing/2014/main" id="{B54F604A-E857-1FBC-D4CC-20846F52C6CE}"/>
              </a:ext>
            </a:extLst>
          </p:cNvPr>
          <p:cNvPicPr>
            <a:picLocks noChangeAspect="1"/>
          </p:cNvPicPr>
          <p:nvPr/>
        </p:nvPicPr>
        <p:blipFill>
          <a:blip r:embed="rId2"/>
          <a:stretch>
            <a:fillRect/>
          </a:stretch>
        </p:blipFill>
        <p:spPr>
          <a:xfrm>
            <a:off x="5437472" y="751199"/>
            <a:ext cx="2340953" cy="3147109"/>
          </a:xfrm>
          <a:prstGeom prst="rect">
            <a:avLst/>
          </a:prstGeom>
        </p:spPr>
      </p:pic>
      <p:sp>
        <p:nvSpPr>
          <p:cNvPr id="9" name="Rectangle 8">
            <a:extLst>
              <a:ext uri="{FF2B5EF4-FFF2-40B4-BE49-F238E27FC236}">
                <a16:creationId xmlns:a16="http://schemas.microsoft.com/office/drawing/2014/main" id="{8B957C1A-FD05-D04F-DC63-E4D29A3D90E1}"/>
              </a:ext>
            </a:extLst>
          </p:cNvPr>
          <p:cNvSpPr/>
          <p:nvPr/>
        </p:nvSpPr>
        <p:spPr>
          <a:xfrm rot="21068517">
            <a:off x="7197980" y="385129"/>
            <a:ext cx="1681143" cy="609662"/>
          </a:xfrm>
          <a:prstGeom prst="rect">
            <a:avLst/>
          </a:prstGeom>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t>See Appendix!</a:t>
            </a:r>
            <a:endParaRPr lang="en-GB"/>
          </a:p>
        </p:txBody>
      </p:sp>
    </p:spTree>
    <p:extLst>
      <p:ext uri="{BB962C8B-B14F-4D97-AF65-F5344CB8AC3E}">
        <p14:creationId xmlns:p14="http://schemas.microsoft.com/office/powerpoint/2010/main" val="43038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a:t>Brief summary of skills necessary to solve Assignment 6</a:t>
            </a:r>
          </a:p>
        </p:txBody>
      </p:sp>
    </p:spTree>
    <p:extLst>
      <p:ext uri="{BB962C8B-B14F-4D97-AF65-F5344CB8AC3E}">
        <p14:creationId xmlns:p14="http://schemas.microsoft.com/office/powerpoint/2010/main" val="1700766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7AA5-AD67-1B4E-E9E8-673B7F2B3A67}"/>
              </a:ext>
            </a:extLst>
          </p:cNvPr>
          <p:cNvSpPr>
            <a:spLocks noGrp="1"/>
          </p:cNvSpPr>
          <p:nvPr>
            <p:ph type="title"/>
          </p:nvPr>
        </p:nvSpPr>
        <p:spPr/>
        <p:txBody>
          <a:bodyPr/>
          <a:lstStyle/>
          <a:p>
            <a:r>
              <a:rPr lang="de-CH"/>
              <a:t>Wireshark</a:t>
            </a:r>
            <a:endParaRPr lang="en-GB"/>
          </a:p>
        </p:txBody>
      </p:sp>
      <p:sp>
        <p:nvSpPr>
          <p:cNvPr id="23" name="Content Placeholder 22">
            <a:extLst>
              <a:ext uri="{FF2B5EF4-FFF2-40B4-BE49-F238E27FC236}">
                <a16:creationId xmlns:a16="http://schemas.microsoft.com/office/drawing/2014/main" id="{AC9183DB-6727-D14C-BD43-1BD2F055901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1EEC92A0-28FD-493E-6FC4-E2068690FEEB}"/>
              </a:ext>
            </a:extLst>
          </p:cNvPr>
          <p:cNvSpPr>
            <a:spLocks noGrp="1"/>
          </p:cNvSpPr>
          <p:nvPr>
            <p:ph type="sldNum" sz="quarter" idx="12"/>
          </p:nvPr>
        </p:nvSpPr>
        <p:spPr/>
        <p:txBody>
          <a:bodyPr/>
          <a:lstStyle/>
          <a:p>
            <a:fld id="{7559FC98-AF75-4A00-A03C-DF9FEBF6BCB9}" type="slidenum">
              <a:rPr lang="en-GB" smtClean="0"/>
              <a:pPr/>
              <a:t>22</a:t>
            </a:fld>
            <a:endParaRPr lang="en-GB"/>
          </a:p>
        </p:txBody>
      </p:sp>
      <p:sp>
        <p:nvSpPr>
          <p:cNvPr id="24" name="Text Placeholder 23">
            <a:extLst>
              <a:ext uri="{FF2B5EF4-FFF2-40B4-BE49-F238E27FC236}">
                <a16:creationId xmlns:a16="http://schemas.microsoft.com/office/drawing/2014/main" id="{3AD680B8-D3C5-1D1D-A269-814286E74B55}"/>
              </a:ext>
            </a:extLst>
          </p:cNvPr>
          <p:cNvSpPr>
            <a:spLocks noGrp="1"/>
          </p:cNvSpPr>
          <p:nvPr>
            <p:ph type="body" sz="quarter" idx="10"/>
          </p:nvPr>
        </p:nvSpPr>
        <p:spPr/>
        <p:txBody>
          <a:bodyPr/>
          <a:lstStyle/>
          <a:p>
            <a:endParaRPr lang="en-GB"/>
          </a:p>
        </p:txBody>
      </p:sp>
      <p:pic>
        <p:nvPicPr>
          <p:cNvPr id="13" name="Picture 12">
            <a:extLst>
              <a:ext uri="{FF2B5EF4-FFF2-40B4-BE49-F238E27FC236}">
                <a16:creationId xmlns:a16="http://schemas.microsoft.com/office/drawing/2014/main" id="{50E8CB9B-C4D9-3442-2807-317CC3BCA270}"/>
              </a:ext>
            </a:extLst>
          </p:cNvPr>
          <p:cNvPicPr>
            <a:picLocks noChangeAspect="1"/>
          </p:cNvPicPr>
          <p:nvPr/>
        </p:nvPicPr>
        <p:blipFill>
          <a:blip r:embed="rId2"/>
          <a:stretch>
            <a:fillRect/>
          </a:stretch>
        </p:blipFill>
        <p:spPr>
          <a:xfrm>
            <a:off x="3420132" y="106365"/>
            <a:ext cx="3352143" cy="289065"/>
          </a:xfrm>
          <a:prstGeom prst="rect">
            <a:avLst/>
          </a:prstGeom>
        </p:spPr>
      </p:pic>
      <p:sp>
        <p:nvSpPr>
          <p:cNvPr id="15" name="TextBox 14">
            <a:extLst>
              <a:ext uri="{FF2B5EF4-FFF2-40B4-BE49-F238E27FC236}">
                <a16:creationId xmlns:a16="http://schemas.microsoft.com/office/drawing/2014/main" id="{2D14ECEC-FB7A-634A-9DA9-D84202DABF4C}"/>
              </a:ext>
            </a:extLst>
          </p:cNvPr>
          <p:cNvSpPr txBox="1"/>
          <p:nvPr/>
        </p:nvSpPr>
        <p:spPr>
          <a:xfrm>
            <a:off x="6731455" y="16212"/>
            <a:ext cx="2649764" cy="507831"/>
          </a:xfrm>
          <a:prstGeom prst="rect">
            <a:avLst/>
          </a:prstGeom>
          <a:noFill/>
        </p:spPr>
        <p:txBody>
          <a:bodyPr wrap="square" rtlCol="0">
            <a:spAutoFit/>
          </a:bodyPr>
          <a:lstStyle/>
          <a:p>
            <a:r>
              <a:rPr lang="de-CH" err="1"/>
              <a:t>Typically</a:t>
            </a:r>
            <a:r>
              <a:rPr lang="de-CH"/>
              <a:t> </a:t>
            </a:r>
            <a:r>
              <a:rPr lang="de-CH" b="1"/>
              <a:t>your IP </a:t>
            </a:r>
            <a:r>
              <a:rPr lang="de-CH"/>
              <a:t>will </a:t>
            </a:r>
            <a:r>
              <a:rPr lang="de-CH" err="1"/>
              <a:t>start</a:t>
            </a:r>
            <a:r>
              <a:rPr lang="de-CH"/>
              <a:t> with 192.168 (</a:t>
            </a:r>
            <a:r>
              <a:rPr lang="de-CH" err="1"/>
              <a:t>here</a:t>
            </a:r>
            <a:r>
              <a:rPr lang="de-CH"/>
              <a:t> </a:t>
            </a:r>
            <a:r>
              <a:rPr lang="de-CH" err="1"/>
              <a:t>university</a:t>
            </a:r>
            <a:r>
              <a:rPr lang="de-CH"/>
              <a:t> </a:t>
            </a:r>
            <a:r>
              <a:rPr lang="de-CH" err="1"/>
              <a:t>wifi</a:t>
            </a:r>
            <a:r>
              <a:rPr lang="de-CH"/>
              <a:t>)</a:t>
            </a:r>
            <a:endParaRPr lang="en-GB"/>
          </a:p>
        </p:txBody>
      </p:sp>
      <p:pic>
        <p:nvPicPr>
          <p:cNvPr id="18" name="Picture 17">
            <a:extLst>
              <a:ext uri="{FF2B5EF4-FFF2-40B4-BE49-F238E27FC236}">
                <a16:creationId xmlns:a16="http://schemas.microsoft.com/office/drawing/2014/main" id="{5BFC3DED-D966-A2B9-2D0C-C448DE9FDA92}"/>
              </a:ext>
            </a:extLst>
          </p:cNvPr>
          <p:cNvPicPr>
            <a:picLocks noChangeAspect="1"/>
          </p:cNvPicPr>
          <p:nvPr/>
        </p:nvPicPr>
        <p:blipFill rotWithShape="1">
          <a:blip r:embed="rId3"/>
          <a:srcRect l="16044"/>
          <a:stretch/>
        </p:blipFill>
        <p:spPr>
          <a:xfrm>
            <a:off x="778065" y="1441057"/>
            <a:ext cx="7676941" cy="2482329"/>
          </a:xfrm>
          <a:prstGeom prst="rect">
            <a:avLst/>
          </a:prstGeom>
        </p:spPr>
      </p:pic>
      <p:sp>
        <p:nvSpPr>
          <p:cNvPr id="19" name="Thought Bubble: Cloud 18">
            <a:extLst>
              <a:ext uri="{FF2B5EF4-FFF2-40B4-BE49-F238E27FC236}">
                <a16:creationId xmlns:a16="http://schemas.microsoft.com/office/drawing/2014/main" id="{25D9B379-0D2E-942C-23A5-215EC3922DE0}"/>
              </a:ext>
            </a:extLst>
          </p:cNvPr>
          <p:cNvSpPr/>
          <p:nvPr/>
        </p:nvSpPr>
        <p:spPr>
          <a:xfrm>
            <a:off x="1182555" y="787179"/>
            <a:ext cx="2090057" cy="60966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t>Am I </a:t>
            </a:r>
            <a:r>
              <a:rPr lang="de-CH" err="1"/>
              <a:t>sending</a:t>
            </a:r>
            <a:r>
              <a:rPr lang="de-CH"/>
              <a:t> </a:t>
            </a:r>
            <a:r>
              <a:rPr lang="de-CH" err="1"/>
              <a:t>or</a:t>
            </a:r>
            <a:r>
              <a:rPr lang="de-CH"/>
              <a:t> </a:t>
            </a:r>
            <a:r>
              <a:rPr lang="de-CH" err="1"/>
              <a:t>receiving</a:t>
            </a:r>
            <a:r>
              <a:rPr lang="de-CH"/>
              <a:t> </a:t>
            </a:r>
            <a:r>
              <a:rPr lang="de-CH" err="1"/>
              <a:t>data</a:t>
            </a:r>
            <a:r>
              <a:rPr lang="de-CH"/>
              <a:t>?</a:t>
            </a:r>
            <a:endParaRPr lang="en-GB"/>
          </a:p>
        </p:txBody>
      </p:sp>
      <p:sp>
        <p:nvSpPr>
          <p:cNvPr id="20" name="Thought Bubble: Cloud 19">
            <a:extLst>
              <a:ext uri="{FF2B5EF4-FFF2-40B4-BE49-F238E27FC236}">
                <a16:creationId xmlns:a16="http://schemas.microsoft.com/office/drawing/2014/main" id="{E6BBB3EF-6EB1-D350-5E2E-C9ACFCD1C0EF}"/>
              </a:ext>
            </a:extLst>
          </p:cNvPr>
          <p:cNvSpPr/>
          <p:nvPr/>
        </p:nvSpPr>
        <p:spPr>
          <a:xfrm>
            <a:off x="4096392" y="787179"/>
            <a:ext cx="2090057" cy="60966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t>Which </a:t>
            </a:r>
            <a:r>
              <a:rPr lang="de-CH" err="1"/>
              <a:t>program</a:t>
            </a:r>
            <a:r>
              <a:rPr lang="de-CH"/>
              <a:t> </a:t>
            </a:r>
            <a:r>
              <a:rPr lang="de-CH" err="1"/>
              <a:t>uses</a:t>
            </a:r>
            <a:r>
              <a:rPr lang="de-CH"/>
              <a:t> </a:t>
            </a:r>
            <a:r>
              <a:rPr lang="de-CH" err="1"/>
              <a:t>this</a:t>
            </a:r>
            <a:r>
              <a:rPr lang="de-CH"/>
              <a:t> </a:t>
            </a:r>
            <a:r>
              <a:rPr lang="de-CH" err="1"/>
              <a:t>data</a:t>
            </a:r>
            <a:r>
              <a:rPr lang="de-CH"/>
              <a:t>?</a:t>
            </a:r>
            <a:endParaRPr lang="en-GB"/>
          </a:p>
        </p:txBody>
      </p:sp>
      <p:sp>
        <p:nvSpPr>
          <p:cNvPr id="21" name="Thought Bubble: Cloud 20">
            <a:extLst>
              <a:ext uri="{FF2B5EF4-FFF2-40B4-BE49-F238E27FC236}">
                <a16:creationId xmlns:a16="http://schemas.microsoft.com/office/drawing/2014/main" id="{305BE22B-96BB-8FDF-3542-EBF39F018E5C}"/>
              </a:ext>
            </a:extLst>
          </p:cNvPr>
          <p:cNvSpPr/>
          <p:nvPr/>
        </p:nvSpPr>
        <p:spPr>
          <a:xfrm rot="10800000">
            <a:off x="2234097" y="3992893"/>
            <a:ext cx="2090057" cy="60966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94593E11-990B-4652-D466-CF833FF6383B}"/>
              </a:ext>
            </a:extLst>
          </p:cNvPr>
          <p:cNvSpPr txBox="1"/>
          <p:nvPr/>
        </p:nvSpPr>
        <p:spPr>
          <a:xfrm>
            <a:off x="2530043" y="4058189"/>
            <a:ext cx="1840990" cy="507831"/>
          </a:xfrm>
          <a:prstGeom prst="rect">
            <a:avLst/>
          </a:prstGeom>
          <a:noFill/>
        </p:spPr>
        <p:txBody>
          <a:bodyPr wrap="square" rtlCol="0">
            <a:spAutoFit/>
          </a:bodyPr>
          <a:lstStyle/>
          <a:p>
            <a:r>
              <a:rPr lang="de-CH">
                <a:solidFill>
                  <a:schemeClr val="bg1"/>
                </a:solidFill>
              </a:rPr>
              <a:t>What form of </a:t>
            </a:r>
            <a:r>
              <a:rPr lang="de-CH" err="1">
                <a:solidFill>
                  <a:schemeClr val="bg1"/>
                </a:solidFill>
              </a:rPr>
              <a:t>data</a:t>
            </a:r>
            <a:r>
              <a:rPr lang="de-CH">
                <a:solidFill>
                  <a:schemeClr val="bg1"/>
                </a:solidFill>
              </a:rPr>
              <a:t> (zoom </a:t>
            </a:r>
            <a:r>
              <a:rPr lang="de-CH" err="1">
                <a:solidFill>
                  <a:schemeClr val="bg1"/>
                </a:solidFill>
              </a:rPr>
              <a:t>or</a:t>
            </a:r>
            <a:r>
              <a:rPr lang="de-CH">
                <a:solidFill>
                  <a:schemeClr val="bg1"/>
                </a:solidFill>
              </a:rPr>
              <a:t> </a:t>
            </a:r>
            <a:r>
              <a:rPr lang="de-CH" err="1">
                <a:solidFill>
                  <a:schemeClr val="bg1"/>
                </a:solidFill>
              </a:rPr>
              <a:t>websites</a:t>
            </a:r>
            <a:r>
              <a:rPr lang="de-CH">
                <a:solidFill>
                  <a:schemeClr val="bg1"/>
                </a:solidFill>
              </a:rPr>
              <a:t>?)</a:t>
            </a:r>
            <a:endParaRPr lang="en-GB">
              <a:solidFill>
                <a:schemeClr val="bg1"/>
              </a:solidFill>
            </a:endParaRPr>
          </a:p>
        </p:txBody>
      </p:sp>
      <p:pic>
        <p:nvPicPr>
          <p:cNvPr id="28" name="Picture 27">
            <a:extLst>
              <a:ext uri="{FF2B5EF4-FFF2-40B4-BE49-F238E27FC236}">
                <a16:creationId xmlns:a16="http://schemas.microsoft.com/office/drawing/2014/main" id="{707AA842-5CB1-0231-D474-31B7482CFB19}"/>
              </a:ext>
            </a:extLst>
          </p:cNvPr>
          <p:cNvPicPr>
            <a:picLocks noChangeAspect="1"/>
          </p:cNvPicPr>
          <p:nvPr/>
        </p:nvPicPr>
        <p:blipFill>
          <a:blip r:embed="rId4"/>
          <a:stretch>
            <a:fillRect/>
          </a:stretch>
        </p:blipFill>
        <p:spPr>
          <a:xfrm>
            <a:off x="5848140" y="4297724"/>
            <a:ext cx="1561577" cy="752470"/>
          </a:xfrm>
          <a:prstGeom prst="rect">
            <a:avLst/>
          </a:prstGeom>
        </p:spPr>
      </p:pic>
      <p:pic>
        <p:nvPicPr>
          <p:cNvPr id="31" name="Picture 30">
            <a:extLst>
              <a:ext uri="{FF2B5EF4-FFF2-40B4-BE49-F238E27FC236}">
                <a16:creationId xmlns:a16="http://schemas.microsoft.com/office/drawing/2014/main" id="{CAB7143A-4830-6C3C-7F81-BFCCDA5E4E11}"/>
              </a:ext>
            </a:extLst>
          </p:cNvPr>
          <p:cNvPicPr>
            <a:picLocks noChangeAspect="1"/>
          </p:cNvPicPr>
          <p:nvPr/>
        </p:nvPicPr>
        <p:blipFill>
          <a:blip r:embed="rId5"/>
          <a:stretch>
            <a:fillRect/>
          </a:stretch>
        </p:blipFill>
        <p:spPr>
          <a:xfrm>
            <a:off x="7451058" y="4008923"/>
            <a:ext cx="1630114" cy="657166"/>
          </a:xfrm>
          <a:prstGeom prst="rect">
            <a:avLst/>
          </a:prstGeom>
        </p:spPr>
      </p:pic>
      <p:sp>
        <p:nvSpPr>
          <p:cNvPr id="32" name="Thought Bubble: Cloud 31">
            <a:extLst>
              <a:ext uri="{FF2B5EF4-FFF2-40B4-BE49-F238E27FC236}">
                <a16:creationId xmlns:a16="http://schemas.microsoft.com/office/drawing/2014/main" id="{740FEB54-6F70-0A22-0837-7F35E962D489}"/>
              </a:ext>
            </a:extLst>
          </p:cNvPr>
          <p:cNvSpPr/>
          <p:nvPr/>
        </p:nvSpPr>
        <p:spPr>
          <a:xfrm>
            <a:off x="5994442" y="3509899"/>
            <a:ext cx="3086730" cy="60966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t>Bonus Question: Which one </a:t>
            </a:r>
            <a:r>
              <a:rPr lang="de-CH" err="1"/>
              <a:t>is</a:t>
            </a:r>
            <a:r>
              <a:rPr lang="de-CH"/>
              <a:t> TCP / UDP?</a:t>
            </a:r>
            <a:endParaRPr lang="en-GB"/>
          </a:p>
        </p:txBody>
      </p:sp>
    </p:spTree>
    <p:extLst>
      <p:ext uri="{BB962C8B-B14F-4D97-AF65-F5344CB8AC3E}">
        <p14:creationId xmlns:p14="http://schemas.microsoft.com/office/powerpoint/2010/main" val="3200463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7AA5-AD67-1B4E-E9E8-673B7F2B3A67}"/>
              </a:ext>
            </a:extLst>
          </p:cNvPr>
          <p:cNvSpPr>
            <a:spLocks noGrp="1"/>
          </p:cNvSpPr>
          <p:nvPr>
            <p:ph type="title"/>
          </p:nvPr>
        </p:nvSpPr>
        <p:spPr/>
        <p:txBody>
          <a:bodyPr/>
          <a:lstStyle/>
          <a:p>
            <a:r>
              <a:rPr lang="de-CH"/>
              <a:t>Wireshark</a:t>
            </a:r>
            <a:endParaRPr lang="en-GB"/>
          </a:p>
        </p:txBody>
      </p:sp>
      <p:sp>
        <p:nvSpPr>
          <p:cNvPr id="3" name="Content Placeholder 2">
            <a:extLst>
              <a:ext uri="{FF2B5EF4-FFF2-40B4-BE49-F238E27FC236}">
                <a16:creationId xmlns:a16="http://schemas.microsoft.com/office/drawing/2014/main" id="{7200AB28-37E6-C58A-6A0C-626DE7F04E04}"/>
              </a:ext>
            </a:extLst>
          </p:cNvPr>
          <p:cNvSpPr>
            <a:spLocks noGrp="1"/>
          </p:cNvSpPr>
          <p:nvPr>
            <p:ph idx="1"/>
          </p:nvPr>
        </p:nvSpPr>
        <p:spPr>
          <a:xfrm>
            <a:off x="2642715" y="985900"/>
            <a:ext cx="6142509" cy="2847371"/>
          </a:xfrm>
        </p:spPr>
        <p:txBody>
          <a:bodyPr>
            <a:normAutofit/>
          </a:bodyPr>
          <a:lstStyle/>
          <a:p>
            <a:pPr marL="0" indent="0"/>
            <a:r>
              <a:rPr lang="en-US"/>
              <a:t>When the source equals my IP address (or typically 192.168...), I am sending data. When the destination equals my IP address, I am receiving data.</a:t>
            </a:r>
          </a:p>
          <a:p>
            <a:pPr marL="0" indent="0"/>
            <a:endParaRPr lang="en-US" sz="1800" b="1"/>
          </a:p>
          <a:p>
            <a:pPr marL="0" indent="0"/>
            <a:r>
              <a:rPr lang="en-US"/>
              <a:t>The protocol TLS is an indication for encrypted data. The protocol TCP is a reliable connection and usually indicates interaction with a website. The protocol UDP is an unreliable connection and usually indicates interaction with a </a:t>
            </a:r>
            <a:r>
              <a:rPr lang="en-US" err="1"/>
              <a:t>datastream</a:t>
            </a:r>
            <a:r>
              <a:rPr lang="en-US"/>
              <a:t> (e.g., watching videos, zoom conferences, ...).</a:t>
            </a:r>
          </a:p>
          <a:p>
            <a:pPr marL="0" indent="0"/>
            <a:endParaRPr lang="en-US"/>
          </a:p>
          <a:p>
            <a:pPr marL="0" indent="0"/>
            <a:r>
              <a:rPr lang="en-US"/>
              <a:t>One thing that we can usually see in the information are port numbers </a:t>
            </a:r>
            <a:r>
              <a:rPr lang="en-US">
                <a:sym typeface="Wingdings" panose="05000000000000000000" pitchFamily="2" charset="2"/>
              </a:rPr>
              <a:t>in the order source  destination. </a:t>
            </a:r>
            <a:r>
              <a:rPr lang="en-US" i="1">
                <a:sym typeface="Wingdings" panose="05000000000000000000" pitchFamily="2" charset="2"/>
              </a:rPr>
              <a:t>E.g.</a:t>
            </a:r>
            <a:r>
              <a:rPr lang="en-US" i="1"/>
              <a:t> 8801</a:t>
            </a:r>
            <a:r>
              <a:rPr lang="en-US" i="1">
                <a:sym typeface="Wingdings" panose="05000000000000000000" pitchFamily="2" charset="2"/>
              </a:rPr>
              <a:t>52168 (from source to my IP address) and in reverse from my IP address to the source indicates that one of my programs uses the port 52168 and the program on the external machine uses 8801 (which can be verified as Zoom).</a:t>
            </a:r>
            <a:endParaRPr lang="en-US" i="1"/>
          </a:p>
        </p:txBody>
      </p:sp>
      <p:sp>
        <p:nvSpPr>
          <p:cNvPr id="4" name="Slide Number Placeholder 3">
            <a:extLst>
              <a:ext uri="{FF2B5EF4-FFF2-40B4-BE49-F238E27FC236}">
                <a16:creationId xmlns:a16="http://schemas.microsoft.com/office/drawing/2014/main" id="{1EEC92A0-28FD-493E-6FC4-E2068690FEEB}"/>
              </a:ext>
            </a:extLst>
          </p:cNvPr>
          <p:cNvSpPr>
            <a:spLocks noGrp="1"/>
          </p:cNvSpPr>
          <p:nvPr>
            <p:ph type="sldNum" sz="quarter" idx="12"/>
          </p:nvPr>
        </p:nvSpPr>
        <p:spPr/>
        <p:txBody>
          <a:bodyPr/>
          <a:lstStyle/>
          <a:p>
            <a:fld id="{7559FC98-AF75-4A00-A03C-DF9FEBF6BCB9}" type="slidenum">
              <a:rPr lang="en-GB" smtClean="0"/>
              <a:pPr/>
              <a:t>23</a:t>
            </a:fld>
            <a:endParaRPr lang="en-GB"/>
          </a:p>
        </p:txBody>
      </p:sp>
      <p:sp>
        <p:nvSpPr>
          <p:cNvPr id="5" name="Text Placeholder 4">
            <a:extLst>
              <a:ext uri="{FF2B5EF4-FFF2-40B4-BE49-F238E27FC236}">
                <a16:creationId xmlns:a16="http://schemas.microsoft.com/office/drawing/2014/main" id="{78D9EC6E-10EC-0B45-BE80-0BFEEEBF50E9}"/>
              </a:ext>
            </a:extLst>
          </p:cNvPr>
          <p:cNvSpPr>
            <a:spLocks noGrp="1"/>
          </p:cNvSpPr>
          <p:nvPr>
            <p:ph type="body" sz="quarter" idx="10"/>
          </p:nvPr>
        </p:nvSpPr>
        <p:spPr/>
        <p:txBody>
          <a:bodyPr/>
          <a:lstStyle/>
          <a:p>
            <a:endParaRPr lang="en-GB"/>
          </a:p>
        </p:txBody>
      </p:sp>
      <p:sp>
        <p:nvSpPr>
          <p:cNvPr id="6" name="Text Placeholder 5">
            <a:extLst>
              <a:ext uri="{FF2B5EF4-FFF2-40B4-BE49-F238E27FC236}">
                <a16:creationId xmlns:a16="http://schemas.microsoft.com/office/drawing/2014/main" id="{347AE98E-C40A-2C4A-C51C-ED0F6062C144}"/>
              </a:ext>
            </a:extLst>
          </p:cNvPr>
          <p:cNvSpPr>
            <a:spLocks noGrp="1"/>
          </p:cNvSpPr>
          <p:nvPr>
            <p:ph type="body" sz="quarter" idx="15"/>
          </p:nvPr>
        </p:nvSpPr>
        <p:spPr/>
        <p:txBody>
          <a:bodyPr>
            <a:normAutofit/>
          </a:bodyPr>
          <a:lstStyle/>
          <a:p>
            <a:r>
              <a:rPr lang="en-US" b="1"/>
              <a:t>In the example we have</a:t>
            </a:r>
            <a:r>
              <a:rPr lang="en-US"/>
              <a:t>: consuming streamed data, sending streamed data, receiving data from an encrypted website = the HTTP messages are hidden (remember TLS and Port 443 = HTTPS / 80 = HTTP). </a:t>
            </a:r>
          </a:p>
        </p:txBody>
      </p:sp>
      <p:sp>
        <p:nvSpPr>
          <p:cNvPr id="7" name="Content Placeholder 6">
            <a:extLst>
              <a:ext uri="{FF2B5EF4-FFF2-40B4-BE49-F238E27FC236}">
                <a16:creationId xmlns:a16="http://schemas.microsoft.com/office/drawing/2014/main" id="{48255315-140E-7610-7E00-B17266EFBD05}"/>
              </a:ext>
            </a:extLst>
          </p:cNvPr>
          <p:cNvSpPr>
            <a:spLocks noGrp="1"/>
          </p:cNvSpPr>
          <p:nvPr>
            <p:ph sz="quarter" idx="17"/>
          </p:nvPr>
        </p:nvSpPr>
        <p:spPr/>
        <p:txBody>
          <a:bodyPr/>
          <a:lstStyle/>
          <a:p>
            <a:endParaRPr lang="en-GB"/>
          </a:p>
        </p:txBody>
      </p:sp>
      <p:sp>
        <p:nvSpPr>
          <p:cNvPr id="15" name="TextBox 14">
            <a:extLst>
              <a:ext uri="{FF2B5EF4-FFF2-40B4-BE49-F238E27FC236}">
                <a16:creationId xmlns:a16="http://schemas.microsoft.com/office/drawing/2014/main" id="{2D14ECEC-FB7A-634A-9DA9-D84202DABF4C}"/>
              </a:ext>
            </a:extLst>
          </p:cNvPr>
          <p:cNvSpPr txBox="1"/>
          <p:nvPr/>
        </p:nvSpPr>
        <p:spPr>
          <a:xfrm>
            <a:off x="5479116" y="37654"/>
            <a:ext cx="3717753" cy="715581"/>
          </a:xfrm>
          <a:prstGeom prst="rect">
            <a:avLst/>
          </a:prstGeom>
          <a:noFill/>
        </p:spPr>
        <p:txBody>
          <a:bodyPr wrap="square" rtlCol="0">
            <a:spAutoFit/>
          </a:bodyPr>
          <a:lstStyle/>
          <a:p>
            <a:r>
              <a:rPr lang="en-US"/>
              <a:t>We can see what protocol has been used. We also know that Port 443 is HTTPS </a:t>
            </a:r>
            <a:r>
              <a:rPr lang="en-US">
                <a:sym typeface="Wingdings" panose="05000000000000000000" pitchFamily="2" charset="2"/>
              </a:rPr>
              <a:t></a:t>
            </a:r>
            <a:r>
              <a:rPr lang="en-US"/>
              <a:t> TCP. We do not see data there, because it is encrypted with TLS.</a:t>
            </a:r>
          </a:p>
        </p:txBody>
      </p:sp>
      <p:sp>
        <p:nvSpPr>
          <p:cNvPr id="19" name="Thought Bubble: Cloud 18">
            <a:extLst>
              <a:ext uri="{FF2B5EF4-FFF2-40B4-BE49-F238E27FC236}">
                <a16:creationId xmlns:a16="http://schemas.microsoft.com/office/drawing/2014/main" id="{25D9B379-0D2E-942C-23A5-215EC3922DE0}"/>
              </a:ext>
            </a:extLst>
          </p:cNvPr>
          <p:cNvSpPr/>
          <p:nvPr/>
        </p:nvSpPr>
        <p:spPr>
          <a:xfrm>
            <a:off x="443948" y="971519"/>
            <a:ext cx="2090057" cy="60966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Am I sending or receiving data?</a:t>
            </a:r>
          </a:p>
        </p:txBody>
      </p:sp>
      <p:sp>
        <p:nvSpPr>
          <p:cNvPr id="20" name="Thought Bubble: Cloud 19">
            <a:extLst>
              <a:ext uri="{FF2B5EF4-FFF2-40B4-BE49-F238E27FC236}">
                <a16:creationId xmlns:a16="http://schemas.microsoft.com/office/drawing/2014/main" id="{E6BBB3EF-6EB1-D350-5E2E-C9ACFCD1C0EF}"/>
              </a:ext>
            </a:extLst>
          </p:cNvPr>
          <p:cNvSpPr/>
          <p:nvPr/>
        </p:nvSpPr>
        <p:spPr>
          <a:xfrm>
            <a:off x="443946" y="2893592"/>
            <a:ext cx="2090057" cy="60966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Which program uses this data?</a:t>
            </a:r>
          </a:p>
        </p:txBody>
      </p:sp>
      <p:sp>
        <p:nvSpPr>
          <p:cNvPr id="21" name="Thought Bubble: Cloud 20">
            <a:extLst>
              <a:ext uri="{FF2B5EF4-FFF2-40B4-BE49-F238E27FC236}">
                <a16:creationId xmlns:a16="http://schemas.microsoft.com/office/drawing/2014/main" id="{305BE22B-96BB-8FDF-3542-EBF39F018E5C}"/>
              </a:ext>
            </a:extLst>
          </p:cNvPr>
          <p:cNvSpPr/>
          <p:nvPr/>
        </p:nvSpPr>
        <p:spPr>
          <a:xfrm rot="10800000">
            <a:off x="443947" y="1895259"/>
            <a:ext cx="2090057" cy="60966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94593E11-990B-4652-D466-CF833FF6383B}"/>
              </a:ext>
            </a:extLst>
          </p:cNvPr>
          <p:cNvSpPr txBox="1"/>
          <p:nvPr/>
        </p:nvSpPr>
        <p:spPr>
          <a:xfrm>
            <a:off x="754965" y="1969851"/>
            <a:ext cx="1840990" cy="507831"/>
          </a:xfrm>
          <a:prstGeom prst="rect">
            <a:avLst/>
          </a:prstGeom>
          <a:noFill/>
        </p:spPr>
        <p:txBody>
          <a:bodyPr wrap="square" rtlCol="0">
            <a:spAutoFit/>
          </a:bodyPr>
          <a:lstStyle/>
          <a:p>
            <a:r>
              <a:rPr lang="en-US">
                <a:solidFill>
                  <a:schemeClr val="bg1"/>
                </a:solidFill>
              </a:rPr>
              <a:t>What form of data (zoom or websites?)</a:t>
            </a:r>
          </a:p>
        </p:txBody>
      </p:sp>
      <p:sp>
        <p:nvSpPr>
          <p:cNvPr id="8" name="Content Placeholder 2">
            <a:extLst>
              <a:ext uri="{FF2B5EF4-FFF2-40B4-BE49-F238E27FC236}">
                <a16:creationId xmlns:a16="http://schemas.microsoft.com/office/drawing/2014/main" id="{97E189DF-7CEA-402E-F94F-EBD889DB6B43}"/>
              </a:ext>
            </a:extLst>
          </p:cNvPr>
          <p:cNvSpPr txBox="1">
            <a:spLocks/>
          </p:cNvSpPr>
          <p:nvPr/>
        </p:nvSpPr>
        <p:spPr>
          <a:xfrm>
            <a:off x="2468739" y="4528598"/>
            <a:ext cx="6580899" cy="577248"/>
          </a:xfrm>
          <a:prstGeom prst="rect">
            <a:avLst/>
          </a:prstGeom>
        </p:spPr>
        <p:txBody>
          <a:bodyPr vert="horz" lIns="0" tIns="0" rIns="0" bIns="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pPr marL="0" indent="0"/>
            <a:r>
              <a:rPr lang="en-US" i="1"/>
              <a:t>In the whole dump (but not in the extract on the slides) we also have: sending data to an encrypted website and DNS messages to resolve the website address to an IP address.</a:t>
            </a:r>
          </a:p>
        </p:txBody>
      </p:sp>
      <p:sp>
        <p:nvSpPr>
          <p:cNvPr id="10" name="Thought Bubble: Cloud 9">
            <a:extLst>
              <a:ext uri="{FF2B5EF4-FFF2-40B4-BE49-F238E27FC236}">
                <a16:creationId xmlns:a16="http://schemas.microsoft.com/office/drawing/2014/main" id="{628828DB-531D-F991-C229-A549761D9E5B}"/>
              </a:ext>
            </a:extLst>
          </p:cNvPr>
          <p:cNvSpPr/>
          <p:nvPr/>
        </p:nvSpPr>
        <p:spPr>
          <a:xfrm>
            <a:off x="2392386" y="116722"/>
            <a:ext cx="3086730" cy="60966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Bonus Question: Which one is TCP / UDP?</a:t>
            </a:r>
          </a:p>
        </p:txBody>
      </p:sp>
    </p:spTree>
    <p:extLst>
      <p:ext uri="{BB962C8B-B14F-4D97-AF65-F5344CB8AC3E}">
        <p14:creationId xmlns:p14="http://schemas.microsoft.com/office/powerpoint/2010/main" val="1010709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276F-645E-0245-FD41-5261B3D5F600}"/>
              </a:ext>
            </a:extLst>
          </p:cNvPr>
          <p:cNvSpPr>
            <a:spLocks noGrp="1"/>
          </p:cNvSpPr>
          <p:nvPr>
            <p:ph type="title"/>
          </p:nvPr>
        </p:nvSpPr>
        <p:spPr/>
        <p:txBody>
          <a:bodyPr/>
          <a:lstStyle/>
          <a:p>
            <a:r>
              <a:rPr lang="de-CH"/>
              <a:t>Python Library: </a:t>
            </a:r>
            <a:r>
              <a:rPr lang="de-CH" err="1"/>
              <a:t>requests</a:t>
            </a:r>
            <a:r>
              <a:rPr lang="de-CH"/>
              <a:t> 1/2</a:t>
            </a:r>
            <a:endParaRPr lang="en-GB"/>
          </a:p>
        </p:txBody>
      </p:sp>
      <p:sp>
        <p:nvSpPr>
          <p:cNvPr id="3" name="Content Placeholder 2">
            <a:extLst>
              <a:ext uri="{FF2B5EF4-FFF2-40B4-BE49-F238E27FC236}">
                <a16:creationId xmlns:a16="http://schemas.microsoft.com/office/drawing/2014/main" id="{3BE6757C-FC4D-A73C-1685-40DF86B9FC9A}"/>
              </a:ext>
            </a:extLst>
          </p:cNvPr>
          <p:cNvSpPr>
            <a:spLocks noGrp="1"/>
          </p:cNvSpPr>
          <p:nvPr>
            <p:ph sz="half" idx="1"/>
          </p:nvPr>
        </p:nvSpPr>
        <p:spPr>
          <a:solidFill>
            <a:schemeClr val="tx1">
              <a:lumMod val="75000"/>
              <a:lumOff val="25000"/>
            </a:schemeClr>
          </a:solidFill>
        </p:spPr>
        <p:txBody>
          <a:bodyPr>
            <a:noAutofit/>
          </a:bodyPr>
          <a:lstStyle/>
          <a:p>
            <a:pPr marL="0" indent="0"/>
            <a:r>
              <a:rPr lang="en-GB" sz="1200">
                <a:solidFill>
                  <a:srgbClr val="D4D4D4"/>
                </a:solidFill>
              </a:rPr>
              <a:t>Interact with web services &amp; APIs by sending HTTP requests…</a:t>
            </a:r>
          </a:p>
          <a:p>
            <a:pPr marL="0" indent="0"/>
            <a:r>
              <a:rPr lang="en-GB" sz="1200" b="0">
                <a:solidFill>
                  <a:srgbClr val="C586C0"/>
                </a:solidFill>
                <a:effectLst/>
                <a:latin typeface="Consolas" panose="020B0609020204030204" pitchFamily="49" charset="0"/>
              </a:rPr>
              <a:t>import</a:t>
            </a:r>
            <a:r>
              <a:rPr lang="en-GB" sz="1200" b="0">
                <a:solidFill>
                  <a:srgbClr val="D4D4D4"/>
                </a:solidFill>
                <a:effectLst/>
                <a:latin typeface="Consolas" panose="020B0609020204030204" pitchFamily="49" charset="0"/>
              </a:rPr>
              <a:t> </a:t>
            </a:r>
            <a:r>
              <a:rPr lang="en-GB" sz="1200" b="0">
                <a:solidFill>
                  <a:srgbClr val="4EC9B0"/>
                </a:solidFill>
                <a:effectLst/>
                <a:latin typeface="Consolas" panose="020B0609020204030204" pitchFamily="49" charset="0"/>
              </a:rPr>
              <a:t>requests</a:t>
            </a:r>
            <a:endParaRPr lang="en-GB" sz="1200"/>
          </a:p>
          <a:p>
            <a:pPr marL="0" indent="0"/>
            <a:r>
              <a:rPr lang="en-GB" sz="1200" b="0" err="1">
                <a:solidFill>
                  <a:srgbClr val="9CDCFE"/>
                </a:solidFill>
                <a:effectLst/>
                <a:latin typeface="Consolas" panose="020B0609020204030204" pitchFamily="49" charset="0"/>
              </a:rPr>
              <a:t>url</a:t>
            </a:r>
            <a:r>
              <a:rPr lang="en-GB" sz="1200" b="0">
                <a:solidFill>
                  <a:srgbClr val="D4D4D4"/>
                </a:solidFill>
                <a:effectLst/>
                <a:latin typeface="Consolas" panose="020B0609020204030204" pitchFamily="49" charset="0"/>
              </a:rPr>
              <a:t> = </a:t>
            </a:r>
            <a:r>
              <a:rPr lang="en-GB" sz="1200" b="0">
                <a:solidFill>
                  <a:srgbClr val="CE9178"/>
                </a:solidFill>
                <a:effectLst/>
                <a:latin typeface="Consolas" panose="020B0609020204030204" pitchFamily="49" charset="0"/>
              </a:rPr>
              <a:t>"https://httpbin.org/get"</a:t>
            </a:r>
            <a:endParaRPr lang="en-GB" sz="1200" b="0">
              <a:solidFill>
                <a:srgbClr val="D4D4D4"/>
              </a:solidFill>
              <a:effectLst/>
              <a:latin typeface="Consolas" panose="020B0609020204030204" pitchFamily="49" charset="0"/>
            </a:endParaRPr>
          </a:p>
          <a:p>
            <a:pPr marL="0" indent="0"/>
            <a:r>
              <a:rPr lang="en-GB" sz="1200" b="0">
                <a:solidFill>
                  <a:srgbClr val="9CDCFE"/>
                </a:solidFill>
                <a:effectLst/>
                <a:latin typeface="Consolas" panose="020B0609020204030204" pitchFamily="49" charset="0"/>
              </a:rPr>
              <a:t>r</a:t>
            </a:r>
            <a:r>
              <a:rPr lang="en-GB" sz="1200" b="0">
                <a:solidFill>
                  <a:srgbClr val="D4D4D4"/>
                </a:solidFill>
                <a:effectLst/>
                <a:latin typeface="Consolas" panose="020B0609020204030204" pitchFamily="49" charset="0"/>
              </a:rPr>
              <a:t> = </a:t>
            </a:r>
            <a:r>
              <a:rPr lang="en-GB" sz="1200" b="0" err="1">
                <a:solidFill>
                  <a:srgbClr val="4EC9B0"/>
                </a:solidFill>
                <a:effectLst/>
                <a:latin typeface="Consolas" panose="020B0609020204030204" pitchFamily="49" charset="0"/>
              </a:rPr>
              <a:t>requests</a:t>
            </a:r>
            <a:r>
              <a:rPr lang="en-GB" sz="1200" b="0" err="1">
                <a:solidFill>
                  <a:srgbClr val="D4D4D4"/>
                </a:solidFill>
                <a:effectLst/>
                <a:latin typeface="Consolas" panose="020B0609020204030204" pitchFamily="49" charset="0"/>
              </a:rPr>
              <a:t>.</a:t>
            </a:r>
            <a:r>
              <a:rPr lang="en-GB" sz="1200" b="0" err="1">
                <a:solidFill>
                  <a:srgbClr val="DCDCAA"/>
                </a:solidFill>
                <a:effectLst/>
                <a:latin typeface="Consolas" panose="020B0609020204030204" pitchFamily="49" charset="0"/>
              </a:rPr>
              <a:t>get</a:t>
            </a:r>
            <a:r>
              <a:rPr lang="en-GB" sz="1200" b="0">
                <a:solidFill>
                  <a:srgbClr val="D4D4D4"/>
                </a:solidFill>
                <a:effectLst/>
                <a:latin typeface="Consolas" panose="020B0609020204030204" pitchFamily="49" charset="0"/>
              </a:rPr>
              <a:t>(</a:t>
            </a:r>
            <a:r>
              <a:rPr lang="en-GB" sz="1200" b="0" err="1">
                <a:solidFill>
                  <a:srgbClr val="9CDCFE"/>
                </a:solidFill>
                <a:effectLst/>
                <a:latin typeface="Consolas" panose="020B0609020204030204" pitchFamily="49" charset="0"/>
              </a:rPr>
              <a:t>url</a:t>
            </a:r>
            <a:r>
              <a:rPr lang="en-GB" sz="1200" b="0">
                <a:solidFill>
                  <a:srgbClr val="D4D4D4"/>
                </a:solidFill>
                <a:effectLst/>
                <a:latin typeface="Consolas" panose="020B0609020204030204" pitchFamily="49" charset="0"/>
              </a:rPr>
              <a:t>)</a:t>
            </a:r>
          </a:p>
          <a:p>
            <a:endParaRPr lang="en-GB" sz="1200">
              <a:solidFill>
                <a:srgbClr val="D4D4D4"/>
              </a:solidFill>
              <a:latin typeface="Consolas" panose="020B0609020204030204" pitchFamily="49" charset="0"/>
            </a:endParaRPr>
          </a:p>
          <a:p>
            <a:r>
              <a:rPr lang="en-GB" sz="1200">
                <a:solidFill>
                  <a:srgbClr val="D4D4D4"/>
                </a:solidFill>
              </a:rPr>
              <a:t>…and receiving HTTP responses:</a:t>
            </a:r>
            <a:endParaRPr lang="en-GB" sz="1200" b="0">
              <a:solidFill>
                <a:srgbClr val="D4D4D4"/>
              </a:solidFill>
              <a:effectLst/>
              <a:latin typeface="Consolas" panose="020B0609020204030204" pitchFamily="49" charset="0"/>
            </a:endParaRPr>
          </a:p>
          <a:p>
            <a:pPr>
              <a:tabLst>
                <a:tab pos="1522413" algn="l"/>
                <a:tab pos="1792288" algn="l"/>
              </a:tabLst>
            </a:pPr>
            <a:r>
              <a:rPr lang="fr-FR" sz="1200" b="0">
                <a:solidFill>
                  <a:srgbClr val="DCDCAA"/>
                </a:solidFill>
                <a:effectLst/>
                <a:latin typeface="Consolas" panose="020B0609020204030204" pitchFamily="49" charset="0"/>
              </a:rPr>
              <a:t>print</a:t>
            </a:r>
            <a:r>
              <a:rPr lang="fr-FR" sz="1200" b="0">
                <a:solidFill>
                  <a:srgbClr val="D4D4D4"/>
                </a:solidFill>
                <a:effectLst/>
                <a:latin typeface="Consolas" panose="020B0609020204030204" pitchFamily="49" charset="0"/>
              </a:rPr>
              <a:t>(</a:t>
            </a:r>
            <a:r>
              <a:rPr lang="fr-FR" sz="1200" b="0">
                <a:solidFill>
                  <a:srgbClr val="9CDCFE"/>
                </a:solidFill>
                <a:effectLst/>
                <a:latin typeface="Consolas" panose="020B0609020204030204" pitchFamily="49" charset="0"/>
              </a:rPr>
              <a:t>r</a:t>
            </a:r>
            <a:r>
              <a:rPr lang="fr-FR" sz="1200" b="0">
                <a:solidFill>
                  <a:srgbClr val="D4D4D4"/>
                </a:solidFill>
                <a:effectLst/>
                <a:latin typeface="Consolas" panose="020B0609020204030204" pitchFamily="49" charset="0"/>
              </a:rPr>
              <a:t>)</a:t>
            </a:r>
            <a:r>
              <a:rPr lang="fr-FR" sz="1200">
                <a:solidFill>
                  <a:srgbClr val="D4D4D4"/>
                </a:solidFill>
                <a:latin typeface="Consolas" panose="020B0609020204030204" pitchFamily="49" charset="0"/>
              </a:rPr>
              <a:t>		</a:t>
            </a:r>
            <a:r>
              <a:rPr lang="en-GB" sz="1200">
                <a:solidFill>
                  <a:srgbClr val="D4D4D4"/>
                </a:solidFill>
              </a:rPr>
              <a:t>&gt;   &lt;Response [200]&gt;</a:t>
            </a:r>
            <a:endParaRPr lang="fr-FR" sz="1200">
              <a:solidFill>
                <a:srgbClr val="D4D4D4"/>
              </a:solidFill>
            </a:endParaRPr>
          </a:p>
          <a:p>
            <a:pPr>
              <a:tabLst>
                <a:tab pos="1792288" algn="l"/>
              </a:tabLst>
            </a:pPr>
            <a:r>
              <a:rPr lang="fr-FR" sz="1200" b="0">
                <a:solidFill>
                  <a:srgbClr val="DCDCAA"/>
                </a:solidFill>
                <a:effectLst/>
                <a:latin typeface="Consolas" panose="020B0609020204030204" pitchFamily="49" charset="0"/>
              </a:rPr>
              <a:t>print</a:t>
            </a:r>
            <a:r>
              <a:rPr lang="fr-FR" sz="1200" b="0">
                <a:solidFill>
                  <a:srgbClr val="D4D4D4"/>
                </a:solidFill>
                <a:effectLst/>
                <a:latin typeface="Consolas" panose="020B0609020204030204" pitchFamily="49" charset="0"/>
              </a:rPr>
              <a:t>(</a:t>
            </a:r>
            <a:r>
              <a:rPr lang="fr-FR" sz="1200" b="0">
                <a:solidFill>
                  <a:srgbClr val="9CDCFE"/>
                </a:solidFill>
                <a:effectLst/>
                <a:latin typeface="Consolas" panose="020B0609020204030204" pitchFamily="49" charset="0"/>
              </a:rPr>
              <a:t>r</a:t>
            </a:r>
            <a:r>
              <a:rPr lang="fr-FR" sz="1200" b="0">
                <a:solidFill>
                  <a:srgbClr val="D4D4D4"/>
                </a:solidFill>
                <a:effectLst/>
                <a:latin typeface="Consolas" panose="020B0609020204030204" pitchFamily="49" charset="0"/>
              </a:rPr>
              <a:t>.</a:t>
            </a:r>
            <a:r>
              <a:rPr lang="fr-FR" sz="1200" b="0">
                <a:solidFill>
                  <a:srgbClr val="9CDCFE"/>
                </a:solidFill>
                <a:effectLst/>
                <a:latin typeface="Consolas" panose="020B0609020204030204" pitchFamily="49" charset="0"/>
              </a:rPr>
              <a:t>status_code</a:t>
            </a:r>
            <a:r>
              <a:rPr lang="fr-FR" sz="1200" b="0">
                <a:solidFill>
                  <a:srgbClr val="D4D4D4"/>
                </a:solidFill>
                <a:effectLst/>
                <a:latin typeface="Consolas" panose="020B0609020204030204" pitchFamily="49" charset="0"/>
              </a:rPr>
              <a:t>) 	</a:t>
            </a:r>
            <a:r>
              <a:rPr lang="en-GB" sz="1200">
                <a:solidFill>
                  <a:srgbClr val="D4D4D4"/>
                </a:solidFill>
              </a:rPr>
              <a:t>&gt;   200</a:t>
            </a:r>
          </a:p>
          <a:p>
            <a:pPr>
              <a:tabLst>
                <a:tab pos="1792288" algn="l"/>
              </a:tabLst>
            </a:pPr>
            <a:r>
              <a:rPr lang="fr-FR" sz="1200" b="0">
                <a:solidFill>
                  <a:srgbClr val="DCDCAA"/>
                </a:solidFill>
                <a:effectLst/>
                <a:latin typeface="Consolas" panose="020B0609020204030204" pitchFamily="49" charset="0"/>
              </a:rPr>
              <a:t>print</a:t>
            </a:r>
            <a:r>
              <a:rPr lang="fr-FR" sz="1200" b="0">
                <a:solidFill>
                  <a:srgbClr val="D4D4D4"/>
                </a:solidFill>
                <a:effectLst/>
                <a:latin typeface="Consolas" panose="020B0609020204030204" pitchFamily="49" charset="0"/>
              </a:rPr>
              <a:t>(</a:t>
            </a:r>
            <a:r>
              <a:rPr lang="fr-FR" sz="1200" b="0">
                <a:solidFill>
                  <a:srgbClr val="9CDCFE"/>
                </a:solidFill>
                <a:effectLst/>
                <a:latin typeface="Consolas" panose="020B0609020204030204" pitchFamily="49" charset="0"/>
              </a:rPr>
              <a:t>r</a:t>
            </a:r>
            <a:r>
              <a:rPr lang="fr-FR" sz="1200" b="0">
                <a:solidFill>
                  <a:srgbClr val="D4D4D4"/>
                </a:solidFill>
                <a:effectLst/>
                <a:latin typeface="Consolas" panose="020B0609020204030204" pitchFamily="49" charset="0"/>
              </a:rPr>
              <a:t>.raw)	</a:t>
            </a:r>
            <a:r>
              <a:rPr lang="en-GB" sz="1200">
                <a:solidFill>
                  <a:srgbClr val="D4D4D4"/>
                </a:solidFill>
              </a:rPr>
              <a:t>&gt;   &lt;urllib3.response.HTTPRes…</a:t>
            </a:r>
            <a:endParaRPr lang="fr-FR" sz="1200">
              <a:solidFill>
                <a:srgbClr val="D4D4D4"/>
              </a:solidFill>
            </a:endParaRPr>
          </a:p>
          <a:p>
            <a:pPr>
              <a:tabLst>
                <a:tab pos="1792288" algn="l"/>
              </a:tabLst>
            </a:pPr>
            <a:r>
              <a:rPr lang="fr-FR" sz="1200" b="0">
                <a:solidFill>
                  <a:srgbClr val="DCDCAA"/>
                </a:solidFill>
                <a:effectLst/>
                <a:latin typeface="Consolas" panose="020B0609020204030204" pitchFamily="49" charset="0"/>
              </a:rPr>
              <a:t>print</a:t>
            </a:r>
            <a:r>
              <a:rPr lang="fr-FR" sz="1200" b="0">
                <a:solidFill>
                  <a:srgbClr val="D4D4D4"/>
                </a:solidFill>
                <a:effectLst/>
                <a:latin typeface="Consolas" panose="020B0609020204030204" pitchFamily="49" charset="0"/>
              </a:rPr>
              <a:t>(r.text)	</a:t>
            </a:r>
            <a:r>
              <a:rPr lang="en-GB" sz="1200">
                <a:solidFill>
                  <a:srgbClr val="D4D4D4"/>
                </a:solidFill>
              </a:rPr>
              <a:t>&gt;    {"</a:t>
            </a:r>
            <a:r>
              <a:rPr lang="en-GB" sz="1200" err="1">
                <a:solidFill>
                  <a:srgbClr val="D4D4D4"/>
                </a:solidFill>
              </a:rPr>
              <a:t>args</a:t>
            </a:r>
            <a:r>
              <a:rPr lang="en-GB" sz="1200">
                <a:solidFill>
                  <a:srgbClr val="D4D4D4"/>
                </a:solidFill>
              </a:rPr>
              <a:t>": {}, "headers": {"</a:t>
            </a:r>
            <a:r>
              <a:rPr lang="en-GB" sz="1200" err="1">
                <a:solidFill>
                  <a:srgbClr val="D4D4D4"/>
                </a:solidFill>
              </a:rPr>
              <a:t>Acc</a:t>
            </a:r>
            <a:r>
              <a:rPr lang="en-GB" sz="1200">
                <a:solidFill>
                  <a:srgbClr val="D4D4D4"/>
                </a:solidFill>
              </a:rPr>
              <a:t>…</a:t>
            </a:r>
            <a:endParaRPr lang="fr-FR" sz="1200" b="0">
              <a:solidFill>
                <a:srgbClr val="D4D4D4"/>
              </a:solidFill>
              <a:effectLst/>
              <a:latin typeface="Consolas" panose="020B0609020204030204" pitchFamily="49" charset="0"/>
            </a:endParaRPr>
          </a:p>
          <a:p>
            <a:pPr>
              <a:tabLst>
                <a:tab pos="1792288" algn="l"/>
              </a:tabLst>
            </a:pPr>
            <a:r>
              <a:rPr lang="fr-FR" sz="1200" b="0">
                <a:solidFill>
                  <a:srgbClr val="DCDCAA"/>
                </a:solidFill>
                <a:effectLst/>
                <a:latin typeface="Consolas" panose="020B0609020204030204" pitchFamily="49" charset="0"/>
              </a:rPr>
              <a:t>print</a:t>
            </a:r>
            <a:r>
              <a:rPr lang="fr-FR" sz="1200" b="0">
                <a:solidFill>
                  <a:srgbClr val="D4D4D4"/>
                </a:solidFill>
                <a:effectLst/>
                <a:latin typeface="Consolas" panose="020B0609020204030204" pitchFamily="49" charset="0"/>
              </a:rPr>
              <a:t>(r.content)	</a:t>
            </a:r>
            <a:r>
              <a:rPr lang="en-GB" sz="1200">
                <a:solidFill>
                  <a:srgbClr val="D4D4D4"/>
                </a:solidFill>
              </a:rPr>
              <a:t>&gt;    </a:t>
            </a:r>
            <a:r>
              <a:rPr lang="pt-BR" sz="1200">
                <a:solidFill>
                  <a:srgbClr val="D4D4D4"/>
                </a:solidFill>
              </a:rPr>
              <a:t>b'{\n  "args": {}, \n  "header…</a:t>
            </a:r>
            <a:endParaRPr lang="en-GB" sz="1200">
              <a:solidFill>
                <a:srgbClr val="D4D4D4"/>
              </a:solidFill>
            </a:endParaRPr>
          </a:p>
          <a:p>
            <a:pPr marL="285750" indent="-285750">
              <a:buFont typeface="Wingdings" panose="05000000000000000000" pitchFamily="2" charset="2"/>
              <a:buChar char="§"/>
            </a:pPr>
            <a:endParaRPr lang="en-GB" sz="1200"/>
          </a:p>
          <a:p>
            <a:pPr marL="0" indent="0"/>
            <a:r>
              <a:rPr lang="en-GB" sz="1200">
                <a:solidFill>
                  <a:srgbClr val="D4D4D4"/>
                </a:solidFill>
              </a:rPr>
              <a:t>All of these methods have a use-case, however for us they are not all equally easy to read and understand.</a:t>
            </a:r>
          </a:p>
        </p:txBody>
      </p:sp>
      <p:sp>
        <p:nvSpPr>
          <p:cNvPr id="4" name="Content Placeholder 3">
            <a:extLst>
              <a:ext uri="{FF2B5EF4-FFF2-40B4-BE49-F238E27FC236}">
                <a16:creationId xmlns:a16="http://schemas.microsoft.com/office/drawing/2014/main" id="{39A97831-4FD2-5A3B-7C54-4C13FD29548E}"/>
              </a:ext>
            </a:extLst>
          </p:cNvPr>
          <p:cNvSpPr>
            <a:spLocks noGrp="1"/>
          </p:cNvSpPr>
          <p:nvPr>
            <p:ph sz="half" idx="2"/>
          </p:nvPr>
        </p:nvSpPr>
        <p:spPr>
          <a:solidFill>
            <a:schemeClr val="tx1">
              <a:lumMod val="75000"/>
              <a:lumOff val="25000"/>
            </a:schemeClr>
          </a:solidFill>
        </p:spPr>
        <p:txBody>
          <a:bodyPr>
            <a:noAutofit/>
          </a:bodyPr>
          <a:lstStyle/>
          <a:p>
            <a:pPr marL="0" indent="0"/>
            <a:r>
              <a:rPr lang="en-GB" sz="1200">
                <a:solidFill>
                  <a:srgbClr val="D4D4D4"/>
                </a:solidFill>
              </a:rPr>
              <a:t>A common response format for data is JSON, which is easy for humans &amp; machines to read and write.</a:t>
            </a:r>
          </a:p>
          <a:p>
            <a:pPr marL="0" indent="0"/>
            <a:endParaRPr lang="en-GB" sz="1200">
              <a:solidFill>
                <a:srgbClr val="D4D4D4"/>
              </a:solidFill>
            </a:endParaRPr>
          </a:p>
          <a:p>
            <a:pPr marL="0" indent="0"/>
            <a:r>
              <a:rPr lang="en-GB" sz="1200">
                <a:solidFill>
                  <a:srgbClr val="D4D4D4"/>
                </a:solidFill>
              </a:rPr>
              <a:t>To properly work with such data we need to parse it into a suitable python data structure – a dictionary.</a:t>
            </a:r>
          </a:p>
          <a:p>
            <a:endParaRPr lang="en-GB" sz="1200"/>
          </a:p>
          <a:p>
            <a:r>
              <a:rPr lang="fr-FR" sz="1200" b="0">
                <a:solidFill>
                  <a:srgbClr val="9CDCFE"/>
                </a:solidFill>
                <a:effectLst/>
                <a:latin typeface="Consolas" panose="020B0609020204030204" pitchFamily="49" charset="0"/>
              </a:rPr>
              <a:t>content</a:t>
            </a:r>
            <a:r>
              <a:rPr lang="fr-FR" sz="1200" b="0">
                <a:solidFill>
                  <a:srgbClr val="D4D4D4"/>
                </a:solidFill>
                <a:effectLst/>
                <a:latin typeface="Consolas" panose="020B0609020204030204" pitchFamily="49" charset="0"/>
              </a:rPr>
              <a:t> = </a:t>
            </a:r>
            <a:r>
              <a:rPr lang="fr-FR" sz="1200" b="0">
                <a:solidFill>
                  <a:srgbClr val="9CDCFE"/>
                </a:solidFill>
                <a:effectLst/>
                <a:latin typeface="Consolas" panose="020B0609020204030204" pitchFamily="49" charset="0"/>
              </a:rPr>
              <a:t>r</a:t>
            </a:r>
            <a:r>
              <a:rPr lang="fr-FR" sz="1200" b="0">
                <a:solidFill>
                  <a:srgbClr val="D4D4D4"/>
                </a:solidFill>
                <a:effectLst/>
                <a:latin typeface="Consolas" panose="020B0609020204030204" pitchFamily="49" charset="0"/>
              </a:rPr>
              <a:t>.</a:t>
            </a:r>
            <a:r>
              <a:rPr lang="fr-FR" sz="1200" b="0">
                <a:solidFill>
                  <a:srgbClr val="DCDCAA"/>
                </a:solidFill>
                <a:effectLst/>
                <a:latin typeface="Consolas" panose="020B0609020204030204" pitchFamily="49" charset="0"/>
              </a:rPr>
              <a:t>json</a:t>
            </a:r>
            <a:r>
              <a:rPr lang="fr-FR" sz="1200" b="0">
                <a:solidFill>
                  <a:srgbClr val="D4D4D4"/>
                </a:solidFill>
                <a:effectLst/>
                <a:latin typeface="Consolas" panose="020B0609020204030204" pitchFamily="49" charset="0"/>
              </a:rPr>
              <a:t>()</a:t>
            </a:r>
          </a:p>
          <a:p>
            <a:endParaRPr lang="en-GB" sz="1200" b="0">
              <a:solidFill>
                <a:srgbClr val="D4D4D4"/>
              </a:solidFill>
              <a:effectLst/>
              <a:latin typeface="Consolas" panose="020B0609020204030204" pitchFamily="49" charset="0"/>
            </a:endParaRPr>
          </a:p>
          <a:p>
            <a:pPr marL="0" indent="0"/>
            <a:r>
              <a:rPr lang="en-GB" sz="1200">
                <a:solidFill>
                  <a:srgbClr val="D4D4D4"/>
                </a:solidFill>
              </a:rPr>
              <a:t>Remember that you can access elements in a dictionary with their key. E.g. you can access the </a:t>
            </a:r>
            <a:r>
              <a:rPr lang="en-GB" sz="1200" err="1">
                <a:solidFill>
                  <a:srgbClr val="D4D4D4"/>
                </a:solidFill>
              </a:rPr>
              <a:t>url</a:t>
            </a:r>
            <a:r>
              <a:rPr lang="en-GB" sz="1200">
                <a:solidFill>
                  <a:srgbClr val="D4D4D4"/>
                </a:solidFill>
              </a:rPr>
              <a:t> with the key '</a:t>
            </a:r>
            <a:r>
              <a:rPr lang="en-GB" sz="1200" err="1">
                <a:solidFill>
                  <a:srgbClr val="D4D4D4"/>
                </a:solidFill>
              </a:rPr>
              <a:t>url</a:t>
            </a:r>
            <a:r>
              <a:rPr lang="en-GB" sz="1200">
                <a:solidFill>
                  <a:srgbClr val="D4D4D4"/>
                </a:solidFill>
              </a:rPr>
              <a:t>' or the header host with the nested keys 'headers’ &amp; 'Host'.</a:t>
            </a:r>
          </a:p>
          <a:p>
            <a:endParaRPr lang="en-GB" sz="1200"/>
          </a:p>
          <a:p>
            <a:pPr>
              <a:tabLst>
                <a:tab pos="2330450" algn="l"/>
              </a:tabLst>
            </a:pPr>
            <a:r>
              <a:rPr lang="en-GB" sz="1200" b="0">
                <a:solidFill>
                  <a:srgbClr val="9CDCFE"/>
                </a:solidFill>
                <a:effectLst/>
                <a:latin typeface="Consolas" panose="020B0609020204030204" pitchFamily="49" charset="0"/>
              </a:rPr>
              <a:t>content</a:t>
            </a:r>
            <a:r>
              <a:rPr lang="en-GB" sz="1200" b="0">
                <a:solidFill>
                  <a:srgbClr val="D4D4D4"/>
                </a:solidFill>
                <a:effectLst/>
                <a:latin typeface="Consolas" panose="020B0609020204030204" pitchFamily="49" charset="0"/>
              </a:rPr>
              <a:t>[</a:t>
            </a:r>
            <a:r>
              <a:rPr lang="en-GB" sz="1200" b="0">
                <a:solidFill>
                  <a:srgbClr val="CE9178"/>
                </a:solidFill>
                <a:effectLst/>
                <a:latin typeface="Consolas" panose="020B0609020204030204" pitchFamily="49" charset="0"/>
              </a:rPr>
              <a:t>'</a:t>
            </a:r>
            <a:r>
              <a:rPr lang="en-GB" sz="1200" b="0" err="1">
                <a:solidFill>
                  <a:srgbClr val="CE9178"/>
                </a:solidFill>
                <a:effectLst/>
                <a:latin typeface="Consolas" panose="020B0609020204030204" pitchFamily="49" charset="0"/>
              </a:rPr>
              <a:t>url</a:t>
            </a:r>
            <a:r>
              <a:rPr lang="en-GB" sz="1200" b="0">
                <a:solidFill>
                  <a:srgbClr val="CE9178"/>
                </a:solidFill>
                <a:effectLst/>
                <a:latin typeface="Consolas" panose="020B0609020204030204" pitchFamily="49" charset="0"/>
              </a:rPr>
              <a:t>’</a:t>
            </a:r>
            <a:r>
              <a:rPr lang="en-GB" sz="1200" b="0">
                <a:solidFill>
                  <a:srgbClr val="D4D4D4"/>
                </a:solidFill>
                <a:effectLst/>
                <a:latin typeface="Consolas" panose="020B0609020204030204" pitchFamily="49" charset="0"/>
              </a:rPr>
              <a:t>]	</a:t>
            </a:r>
            <a:r>
              <a:rPr lang="en-GB" sz="1200">
                <a:solidFill>
                  <a:srgbClr val="D4D4D4"/>
                </a:solidFill>
              </a:rPr>
              <a:t>&gt;   'https://httpbin.org/get’</a:t>
            </a:r>
          </a:p>
          <a:p>
            <a:pPr>
              <a:tabLst>
                <a:tab pos="2330450" algn="l"/>
              </a:tabLst>
            </a:pPr>
            <a:r>
              <a:rPr lang="en-GB" sz="1200" b="0">
                <a:solidFill>
                  <a:srgbClr val="9CDCFE"/>
                </a:solidFill>
                <a:effectLst/>
                <a:latin typeface="Consolas" panose="020B0609020204030204" pitchFamily="49" charset="0"/>
              </a:rPr>
              <a:t>content</a:t>
            </a:r>
            <a:r>
              <a:rPr lang="en-GB" sz="1200" b="0">
                <a:solidFill>
                  <a:srgbClr val="D4D4D4"/>
                </a:solidFill>
                <a:effectLst/>
                <a:latin typeface="Consolas" panose="020B0609020204030204" pitchFamily="49" charset="0"/>
              </a:rPr>
              <a:t>[</a:t>
            </a:r>
            <a:r>
              <a:rPr lang="en-GB" sz="1200" b="0">
                <a:solidFill>
                  <a:srgbClr val="CE9178"/>
                </a:solidFill>
                <a:effectLst/>
                <a:latin typeface="Consolas" panose="020B0609020204030204" pitchFamily="49" charset="0"/>
              </a:rPr>
              <a:t>'headers'</a:t>
            </a:r>
            <a:r>
              <a:rPr lang="en-GB" sz="1200" b="0">
                <a:solidFill>
                  <a:srgbClr val="D4D4D4"/>
                </a:solidFill>
                <a:effectLst/>
                <a:latin typeface="Consolas" panose="020B0609020204030204" pitchFamily="49" charset="0"/>
              </a:rPr>
              <a:t>][</a:t>
            </a:r>
            <a:r>
              <a:rPr lang="en-GB" sz="1200" b="0">
                <a:solidFill>
                  <a:srgbClr val="CE9178"/>
                </a:solidFill>
                <a:effectLst/>
                <a:latin typeface="Consolas" panose="020B0609020204030204" pitchFamily="49" charset="0"/>
              </a:rPr>
              <a:t>'Host’</a:t>
            </a:r>
            <a:r>
              <a:rPr lang="en-GB" sz="1200" b="0">
                <a:solidFill>
                  <a:srgbClr val="D4D4D4"/>
                </a:solidFill>
                <a:effectLst/>
                <a:latin typeface="Consolas" panose="020B0609020204030204" pitchFamily="49" charset="0"/>
              </a:rPr>
              <a:t>]	</a:t>
            </a:r>
            <a:r>
              <a:rPr lang="en-GB" sz="1200">
                <a:solidFill>
                  <a:srgbClr val="D4D4D4"/>
                </a:solidFill>
              </a:rPr>
              <a:t>&gt;   'httpbin.org'</a:t>
            </a:r>
          </a:p>
          <a:p>
            <a:endParaRPr lang="en-GB" sz="1200" b="0">
              <a:solidFill>
                <a:srgbClr val="D4D4D4"/>
              </a:solidFill>
              <a:effectLst/>
              <a:latin typeface="Consolas" panose="020B0609020204030204" pitchFamily="49" charset="0"/>
            </a:endParaRPr>
          </a:p>
        </p:txBody>
      </p:sp>
      <p:sp>
        <p:nvSpPr>
          <p:cNvPr id="5" name="Slide Number Placeholder 4">
            <a:extLst>
              <a:ext uri="{FF2B5EF4-FFF2-40B4-BE49-F238E27FC236}">
                <a16:creationId xmlns:a16="http://schemas.microsoft.com/office/drawing/2014/main" id="{A1EBED19-A87B-3FE6-F811-E436D48C851D}"/>
              </a:ext>
            </a:extLst>
          </p:cNvPr>
          <p:cNvSpPr>
            <a:spLocks noGrp="1"/>
          </p:cNvSpPr>
          <p:nvPr>
            <p:ph type="sldNum" sz="quarter" idx="16"/>
          </p:nvPr>
        </p:nvSpPr>
        <p:spPr/>
        <p:txBody>
          <a:bodyPr/>
          <a:lstStyle/>
          <a:p>
            <a:fld id="{7559FC98-AF75-4A00-A03C-DF9FEBF6BCB9}" type="slidenum">
              <a:rPr lang="en-GB" smtClean="0"/>
              <a:pPr/>
              <a:t>24</a:t>
            </a:fld>
            <a:endParaRPr lang="en-GB"/>
          </a:p>
        </p:txBody>
      </p:sp>
      <p:sp>
        <p:nvSpPr>
          <p:cNvPr id="6" name="Text Placeholder 5">
            <a:extLst>
              <a:ext uri="{FF2B5EF4-FFF2-40B4-BE49-F238E27FC236}">
                <a16:creationId xmlns:a16="http://schemas.microsoft.com/office/drawing/2014/main" id="{D0A0BEDC-088F-F457-9941-1B7B5564D509}"/>
              </a:ext>
            </a:extLst>
          </p:cNvPr>
          <p:cNvSpPr>
            <a:spLocks noGrp="1"/>
          </p:cNvSpPr>
          <p:nvPr>
            <p:ph type="body" sz="quarter" idx="10"/>
          </p:nvPr>
        </p:nvSpPr>
        <p:spPr/>
        <p:txBody>
          <a:bodyPr/>
          <a:lstStyle/>
          <a:p>
            <a:endParaRPr lang="en-GB"/>
          </a:p>
        </p:txBody>
      </p:sp>
      <p:sp>
        <p:nvSpPr>
          <p:cNvPr id="7" name="Text Placeholder 6">
            <a:extLst>
              <a:ext uri="{FF2B5EF4-FFF2-40B4-BE49-F238E27FC236}">
                <a16:creationId xmlns:a16="http://schemas.microsoft.com/office/drawing/2014/main" id="{29E70361-E8E8-4B53-4EE9-F792398B9C08}"/>
              </a:ext>
            </a:extLst>
          </p:cNvPr>
          <p:cNvSpPr>
            <a:spLocks noGrp="1"/>
          </p:cNvSpPr>
          <p:nvPr>
            <p:ph type="body" sz="quarter" idx="18"/>
          </p:nvPr>
        </p:nvSpPr>
        <p:spPr/>
        <p:txBody>
          <a:bodyPr/>
          <a:lstStyle/>
          <a:p>
            <a:r>
              <a:rPr lang="en-US"/>
              <a:t>requests</a:t>
            </a:r>
          </a:p>
        </p:txBody>
      </p:sp>
      <p:sp>
        <p:nvSpPr>
          <p:cNvPr id="8" name="Text Placeholder 7">
            <a:extLst>
              <a:ext uri="{FF2B5EF4-FFF2-40B4-BE49-F238E27FC236}">
                <a16:creationId xmlns:a16="http://schemas.microsoft.com/office/drawing/2014/main" id="{ABE45AE2-EBB1-C34C-E55F-085C8C13294D}"/>
              </a:ext>
            </a:extLst>
          </p:cNvPr>
          <p:cNvSpPr>
            <a:spLocks noGrp="1"/>
          </p:cNvSpPr>
          <p:nvPr>
            <p:ph type="body" sz="quarter" idx="19"/>
          </p:nvPr>
        </p:nvSpPr>
        <p:spPr/>
        <p:txBody>
          <a:bodyPr/>
          <a:lstStyle/>
          <a:p>
            <a:r>
              <a:rPr lang="de-CH"/>
              <a:t>.</a:t>
            </a:r>
            <a:r>
              <a:rPr lang="de-CH" err="1"/>
              <a:t>json</a:t>
            </a:r>
            <a:r>
              <a:rPr lang="de-CH"/>
              <a:t> </a:t>
            </a:r>
            <a:r>
              <a:rPr lang="de-CH" err="1"/>
              <a:t>method</a:t>
            </a:r>
            <a:endParaRPr lang="en-GB"/>
          </a:p>
        </p:txBody>
      </p:sp>
    </p:spTree>
    <p:extLst>
      <p:ext uri="{BB962C8B-B14F-4D97-AF65-F5344CB8AC3E}">
        <p14:creationId xmlns:p14="http://schemas.microsoft.com/office/powerpoint/2010/main" val="1539011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276F-645E-0245-FD41-5261B3D5F600}"/>
              </a:ext>
            </a:extLst>
          </p:cNvPr>
          <p:cNvSpPr>
            <a:spLocks noGrp="1"/>
          </p:cNvSpPr>
          <p:nvPr>
            <p:ph type="title"/>
          </p:nvPr>
        </p:nvSpPr>
        <p:spPr/>
        <p:txBody>
          <a:bodyPr/>
          <a:lstStyle/>
          <a:p>
            <a:r>
              <a:rPr lang="de-CH"/>
              <a:t>Python Library: </a:t>
            </a:r>
            <a:r>
              <a:rPr lang="de-CH" err="1"/>
              <a:t>requests</a:t>
            </a:r>
            <a:r>
              <a:rPr lang="de-CH"/>
              <a:t> 2/2</a:t>
            </a:r>
            <a:endParaRPr lang="en-GB"/>
          </a:p>
        </p:txBody>
      </p:sp>
      <p:sp>
        <p:nvSpPr>
          <p:cNvPr id="3" name="Content Placeholder 2">
            <a:extLst>
              <a:ext uri="{FF2B5EF4-FFF2-40B4-BE49-F238E27FC236}">
                <a16:creationId xmlns:a16="http://schemas.microsoft.com/office/drawing/2014/main" id="{3BE6757C-FC4D-A73C-1685-40DF86B9FC9A}"/>
              </a:ext>
            </a:extLst>
          </p:cNvPr>
          <p:cNvSpPr>
            <a:spLocks noGrp="1"/>
          </p:cNvSpPr>
          <p:nvPr>
            <p:ph sz="half" idx="1"/>
          </p:nvPr>
        </p:nvSpPr>
        <p:spPr>
          <a:solidFill>
            <a:schemeClr val="tx1">
              <a:lumMod val="75000"/>
              <a:lumOff val="25000"/>
            </a:schemeClr>
          </a:solidFill>
        </p:spPr>
        <p:txBody>
          <a:bodyPr>
            <a:noAutofit/>
          </a:bodyPr>
          <a:lstStyle/>
          <a:p>
            <a:pPr marL="0" indent="0"/>
            <a:r>
              <a:rPr lang="en-GB" sz="1200">
                <a:solidFill>
                  <a:srgbClr val="D4D4D4"/>
                </a:solidFill>
              </a:rPr>
              <a:t>You can send parameters in an HTTP request. </a:t>
            </a:r>
            <a:r>
              <a:rPr lang="en-GB" sz="1200" i="1">
                <a:solidFill>
                  <a:srgbClr val="D4D4D4"/>
                </a:solidFill>
              </a:rPr>
              <a:t>The name of the variables link or parameters does not matter, but the </a:t>
            </a:r>
            <a:r>
              <a:rPr lang="en-GB" sz="1200" i="1" u="sng">
                <a:solidFill>
                  <a:srgbClr val="D4D4D4"/>
                </a:solidFill>
              </a:rPr>
              <a:t>types</a:t>
            </a:r>
            <a:r>
              <a:rPr lang="en-GB" sz="1200" i="1">
                <a:solidFill>
                  <a:srgbClr val="D4D4D4"/>
                </a:solidFill>
              </a:rPr>
              <a:t>, </a:t>
            </a:r>
            <a:r>
              <a:rPr lang="en-GB" sz="1200" i="1" u="sng">
                <a:solidFill>
                  <a:srgbClr val="D4D4D4"/>
                </a:solidFill>
              </a:rPr>
              <a:t>keys in parameters</a:t>
            </a:r>
            <a:r>
              <a:rPr lang="en-GB" sz="1200" i="1">
                <a:solidFill>
                  <a:srgbClr val="D4D4D4"/>
                </a:solidFill>
              </a:rPr>
              <a:t> and </a:t>
            </a:r>
            <a:r>
              <a:rPr lang="en-GB" sz="1200" i="1" u="sng">
                <a:solidFill>
                  <a:srgbClr val="D4D4D4"/>
                </a:solidFill>
              </a:rPr>
              <a:t>in the function the parameter params</a:t>
            </a:r>
            <a:r>
              <a:rPr lang="en-GB" sz="1200" i="1">
                <a:solidFill>
                  <a:srgbClr val="D4D4D4"/>
                </a:solidFill>
              </a:rPr>
              <a:t> do.</a:t>
            </a:r>
          </a:p>
          <a:p>
            <a:r>
              <a:rPr lang="en-GB" sz="1200" b="0">
                <a:solidFill>
                  <a:srgbClr val="9CDCFE"/>
                </a:solidFill>
                <a:effectLst/>
                <a:latin typeface="Consolas" panose="020B0609020204030204" pitchFamily="49" charset="0"/>
              </a:rPr>
              <a:t>link</a:t>
            </a:r>
            <a:r>
              <a:rPr lang="en-GB" sz="1200" b="0">
                <a:solidFill>
                  <a:srgbClr val="D4D4D4"/>
                </a:solidFill>
                <a:effectLst/>
                <a:latin typeface="Consolas" panose="020B0609020204030204" pitchFamily="49" charset="0"/>
              </a:rPr>
              <a:t> = </a:t>
            </a:r>
            <a:r>
              <a:rPr lang="en-GB" sz="1200" b="0">
                <a:solidFill>
                  <a:srgbClr val="CE9178"/>
                </a:solidFill>
                <a:effectLst/>
                <a:latin typeface="Consolas" panose="020B0609020204030204" pitchFamily="49" charset="0"/>
              </a:rPr>
              <a:t>"https://httpbin.org/get"</a:t>
            </a:r>
            <a:endParaRPr lang="en-GB" sz="1200" b="0">
              <a:solidFill>
                <a:srgbClr val="D4D4D4"/>
              </a:solidFill>
              <a:effectLst/>
              <a:latin typeface="Consolas" panose="020B0609020204030204" pitchFamily="49" charset="0"/>
            </a:endParaRPr>
          </a:p>
          <a:p>
            <a:r>
              <a:rPr lang="en-GB" sz="1200" b="0">
                <a:solidFill>
                  <a:srgbClr val="9CDCFE"/>
                </a:solidFill>
                <a:effectLst/>
                <a:latin typeface="Consolas" panose="020B0609020204030204" pitchFamily="49" charset="0"/>
              </a:rPr>
              <a:t>parameters</a:t>
            </a:r>
            <a:r>
              <a:rPr lang="en-GB" sz="1200" b="0">
                <a:solidFill>
                  <a:srgbClr val="D4D4D4"/>
                </a:solidFill>
                <a:effectLst/>
                <a:latin typeface="Consolas" panose="020B0609020204030204" pitchFamily="49" charset="0"/>
              </a:rPr>
              <a:t> = {</a:t>
            </a:r>
            <a:r>
              <a:rPr lang="en-GB" sz="1200" b="0">
                <a:solidFill>
                  <a:srgbClr val="CE9178"/>
                </a:solidFill>
                <a:effectLst/>
                <a:latin typeface="Consolas" panose="020B0609020204030204" pitchFamily="49" charset="0"/>
              </a:rPr>
              <a:t>"user"</a:t>
            </a:r>
            <a:r>
              <a:rPr lang="en-GB" sz="1200" b="0">
                <a:solidFill>
                  <a:srgbClr val="D4D4D4"/>
                </a:solidFill>
                <a:effectLst/>
                <a:latin typeface="Consolas" panose="020B0609020204030204" pitchFamily="49" charset="0"/>
              </a:rPr>
              <a:t>: </a:t>
            </a:r>
            <a:r>
              <a:rPr lang="en-GB" sz="1200" b="0">
                <a:solidFill>
                  <a:srgbClr val="CE9178"/>
                </a:solidFill>
                <a:effectLst/>
                <a:latin typeface="Consolas" panose="020B0609020204030204" pitchFamily="49" charset="0"/>
              </a:rPr>
              <a:t>"</a:t>
            </a:r>
            <a:r>
              <a:rPr lang="en-GB" sz="1200" b="0" err="1">
                <a:solidFill>
                  <a:srgbClr val="CE9178"/>
                </a:solidFill>
                <a:effectLst/>
                <a:latin typeface="Consolas" panose="020B0609020204030204" pitchFamily="49" charset="0"/>
              </a:rPr>
              <a:t>uname</a:t>
            </a:r>
            <a:r>
              <a:rPr lang="en-GB" sz="1200" b="0">
                <a:solidFill>
                  <a:srgbClr val="CE9178"/>
                </a:solidFill>
                <a:effectLst/>
                <a:latin typeface="Consolas" panose="020B0609020204030204" pitchFamily="49" charset="0"/>
              </a:rPr>
              <a:t>"</a:t>
            </a:r>
            <a:r>
              <a:rPr lang="en-GB" sz="1200" b="0">
                <a:solidFill>
                  <a:srgbClr val="D4D4D4"/>
                </a:solidFill>
                <a:effectLst/>
                <a:latin typeface="Consolas" panose="020B0609020204030204" pitchFamily="49" charset="0"/>
              </a:rPr>
              <a:t>, </a:t>
            </a:r>
            <a:r>
              <a:rPr lang="en-GB" sz="1200" b="0">
                <a:solidFill>
                  <a:srgbClr val="CE9178"/>
                </a:solidFill>
                <a:effectLst/>
                <a:latin typeface="Consolas" panose="020B0609020204030204" pitchFamily="49" charset="0"/>
              </a:rPr>
              <a:t>"pw"</a:t>
            </a:r>
            <a:r>
              <a:rPr lang="en-GB" sz="1200" b="0">
                <a:solidFill>
                  <a:srgbClr val="D4D4D4"/>
                </a:solidFill>
                <a:effectLst/>
                <a:latin typeface="Consolas" panose="020B0609020204030204" pitchFamily="49" charset="0"/>
              </a:rPr>
              <a:t>: </a:t>
            </a:r>
            <a:r>
              <a:rPr lang="en-GB" sz="1200" b="0">
                <a:solidFill>
                  <a:srgbClr val="CE9178"/>
                </a:solidFill>
                <a:effectLst/>
                <a:latin typeface="Consolas" panose="020B0609020204030204" pitchFamily="49" charset="0"/>
              </a:rPr>
              <a:t>"Test"</a:t>
            </a:r>
            <a:r>
              <a:rPr lang="en-GB" sz="1200" b="0">
                <a:solidFill>
                  <a:srgbClr val="D4D4D4"/>
                </a:solidFill>
                <a:effectLst/>
                <a:latin typeface="Consolas" panose="020B0609020204030204" pitchFamily="49" charset="0"/>
              </a:rPr>
              <a:t>}</a:t>
            </a:r>
          </a:p>
          <a:p>
            <a:r>
              <a:rPr lang="en-GB" sz="1200" b="0">
                <a:solidFill>
                  <a:srgbClr val="9CDCFE"/>
                </a:solidFill>
                <a:effectLst/>
                <a:latin typeface="Consolas" panose="020B0609020204030204" pitchFamily="49" charset="0"/>
              </a:rPr>
              <a:t>r</a:t>
            </a:r>
            <a:r>
              <a:rPr lang="en-GB" sz="1200" b="0">
                <a:solidFill>
                  <a:srgbClr val="D4D4D4"/>
                </a:solidFill>
                <a:effectLst/>
                <a:latin typeface="Consolas" panose="020B0609020204030204" pitchFamily="49" charset="0"/>
              </a:rPr>
              <a:t> = </a:t>
            </a:r>
            <a:r>
              <a:rPr lang="en-GB" sz="1200" b="0" err="1">
                <a:solidFill>
                  <a:srgbClr val="4EC9B0"/>
                </a:solidFill>
                <a:effectLst/>
                <a:latin typeface="Consolas" panose="020B0609020204030204" pitchFamily="49" charset="0"/>
              </a:rPr>
              <a:t>requests</a:t>
            </a:r>
            <a:r>
              <a:rPr lang="en-GB" sz="1200" b="0" err="1">
                <a:solidFill>
                  <a:srgbClr val="D4D4D4"/>
                </a:solidFill>
                <a:effectLst/>
                <a:latin typeface="Consolas" panose="020B0609020204030204" pitchFamily="49" charset="0"/>
              </a:rPr>
              <a:t>.</a:t>
            </a:r>
            <a:r>
              <a:rPr lang="en-GB" sz="1200" b="0" err="1">
                <a:solidFill>
                  <a:srgbClr val="DCDCAA"/>
                </a:solidFill>
                <a:effectLst/>
                <a:latin typeface="Consolas" panose="020B0609020204030204" pitchFamily="49" charset="0"/>
              </a:rPr>
              <a:t>get</a:t>
            </a:r>
            <a:r>
              <a:rPr lang="en-GB" sz="1200" b="0">
                <a:solidFill>
                  <a:srgbClr val="D4D4D4"/>
                </a:solidFill>
                <a:effectLst/>
                <a:latin typeface="Consolas" panose="020B0609020204030204" pitchFamily="49" charset="0"/>
              </a:rPr>
              <a:t>(</a:t>
            </a:r>
            <a:r>
              <a:rPr lang="en-GB" sz="1200" b="0">
                <a:solidFill>
                  <a:srgbClr val="9CDCFE"/>
                </a:solidFill>
                <a:effectLst/>
                <a:latin typeface="Consolas" panose="020B0609020204030204" pitchFamily="49" charset="0"/>
              </a:rPr>
              <a:t>link</a:t>
            </a:r>
            <a:r>
              <a:rPr lang="en-GB" sz="1200" b="0">
                <a:solidFill>
                  <a:srgbClr val="D4D4D4"/>
                </a:solidFill>
                <a:effectLst/>
                <a:latin typeface="Consolas" panose="020B0609020204030204" pitchFamily="49" charset="0"/>
              </a:rPr>
              <a:t>, </a:t>
            </a:r>
            <a:r>
              <a:rPr lang="en-GB" sz="1200" b="0">
                <a:solidFill>
                  <a:srgbClr val="9CDCFE"/>
                </a:solidFill>
                <a:effectLst/>
                <a:latin typeface="Consolas" panose="020B0609020204030204" pitchFamily="49" charset="0"/>
              </a:rPr>
              <a:t>params</a:t>
            </a:r>
            <a:r>
              <a:rPr lang="en-GB" sz="1200" b="0">
                <a:solidFill>
                  <a:srgbClr val="D4D4D4"/>
                </a:solidFill>
                <a:effectLst/>
                <a:latin typeface="Consolas" panose="020B0609020204030204" pitchFamily="49" charset="0"/>
              </a:rPr>
              <a:t>=</a:t>
            </a:r>
            <a:r>
              <a:rPr lang="en-GB" sz="1200" b="0">
                <a:solidFill>
                  <a:srgbClr val="9CDCFE"/>
                </a:solidFill>
                <a:effectLst/>
                <a:latin typeface="Consolas" panose="020B0609020204030204" pitchFamily="49" charset="0"/>
              </a:rPr>
              <a:t>parameters</a:t>
            </a:r>
            <a:r>
              <a:rPr lang="en-GB" sz="1200" b="0">
                <a:solidFill>
                  <a:srgbClr val="D4D4D4"/>
                </a:solidFill>
                <a:effectLst/>
                <a:latin typeface="Consolas" panose="020B0609020204030204" pitchFamily="49" charset="0"/>
              </a:rPr>
              <a:t>)</a:t>
            </a:r>
          </a:p>
          <a:p>
            <a:endParaRPr lang="en-GB" sz="1200">
              <a:solidFill>
                <a:srgbClr val="D4D4D4"/>
              </a:solidFill>
              <a:latin typeface="Consolas" panose="020B0609020204030204" pitchFamily="49" charset="0"/>
            </a:endParaRPr>
          </a:p>
          <a:p>
            <a:pPr marL="0" indent="0"/>
            <a:r>
              <a:rPr lang="en-GB" sz="1200">
                <a:solidFill>
                  <a:srgbClr val="D4D4D4"/>
                </a:solidFill>
              </a:rPr>
              <a:t>If you inspect the response, you can see, that the link you sent your request to has been modified by the library:</a:t>
            </a:r>
          </a:p>
          <a:p>
            <a:pPr marL="0" indent="0"/>
            <a:r>
              <a:rPr lang="fr-FR" sz="1200" b="0">
                <a:solidFill>
                  <a:srgbClr val="9CDCFE"/>
                </a:solidFill>
                <a:effectLst/>
                <a:latin typeface="Consolas" panose="020B0609020204030204" pitchFamily="49" charset="0"/>
              </a:rPr>
              <a:t>content</a:t>
            </a:r>
            <a:r>
              <a:rPr lang="fr-FR" sz="1200" b="0">
                <a:solidFill>
                  <a:srgbClr val="D4D4D4"/>
                </a:solidFill>
                <a:effectLst/>
                <a:latin typeface="Consolas" panose="020B0609020204030204" pitchFamily="49" charset="0"/>
              </a:rPr>
              <a:t> = </a:t>
            </a:r>
            <a:r>
              <a:rPr lang="fr-FR" sz="1200" b="0">
                <a:solidFill>
                  <a:srgbClr val="9CDCFE"/>
                </a:solidFill>
                <a:effectLst/>
                <a:latin typeface="Consolas" panose="020B0609020204030204" pitchFamily="49" charset="0"/>
              </a:rPr>
              <a:t>r</a:t>
            </a:r>
            <a:r>
              <a:rPr lang="fr-FR" sz="1200" b="0">
                <a:solidFill>
                  <a:srgbClr val="D4D4D4"/>
                </a:solidFill>
                <a:effectLst/>
                <a:latin typeface="Consolas" panose="020B0609020204030204" pitchFamily="49" charset="0"/>
              </a:rPr>
              <a:t>.</a:t>
            </a:r>
            <a:r>
              <a:rPr lang="fr-FR" sz="1200" b="0">
                <a:solidFill>
                  <a:srgbClr val="DCDCAA"/>
                </a:solidFill>
                <a:effectLst/>
                <a:latin typeface="Consolas" panose="020B0609020204030204" pitchFamily="49" charset="0"/>
              </a:rPr>
              <a:t>json</a:t>
            </a:r>
            <a:r>
              <a:rPr lang="fr-FR" sz="1200" b="0">
                <a:solidFill>
                  <a:srgbClr val="D4D4D4"/>
                </a:solidFill>
                <a:effectLst/>
                <a:latin typeface="Consolas" panose="020B0609020204030204" pitchFamily="49" charset="0"/>
              </a:rPr>
              <a:t>()</a:t>
            </a:r>
            <a:endParaRPr lang="en-GB" sz="1200"/>
          </a:p>
          <a:p>
            <a:r>
              <a:rPr lang="en-GB" sz="1200" b="0">
                <a:solidFill>
                  <a:srgbClr val="9CDCFE"/>
                </a:solidFill>
                <a:effectLst/>
                <a:latin typeface="Consolas" panose="020B0609020204030204" pitchFamily="49" charset="0"/>
              </a:rPr>
              <a:t>content</a:t>
            </a:r>
            <a:r>
              <a:rPr lang="en-GB" sz="1200" b="0">
                <a:solidFill>
                  <a:srgbClr val="D4D4D4"/>
                </a:solidFill>
                <a:effectLst/>
                <a:latin typeface="Consolas" panose="020B0609020204030204" pitchFamily="49" charset="0"/>
              </a:rPr>
              <a:t>[</a:t>
            </a:r>
            <a:r>
              <a:rPr lang="en-GB" sz="1200" b="0">
                <a:solidFill>
                  <a:srgbClr val="CE9178"/>
                </a:solidFill>
                <a:effectLst/>
                <a:latin typeface="Consolas" panose="020B0609020204030204" pitchFamily="49" charset="0"/>
              </a:rPr>
              <a:t>'</a:t>
            </a:r>
            <a:r>
              <a:rPr lang="en-GB" sz="1200" b="0" err="1">
                <a:solidFill>
                  <a:srgbClr val="CE9178"/>
                </a:solidFill>
                <a:effectLst/>
                <a:latin typeface="Consolas" panose="020B0609020204030204" pitchFamily="49" charset="0"/>
              </a:rPr>
              <a:t>url</a:t>
            </a:r>
            <a:r>
              <a:rPr lang="en-GB" sz="1200" b="0">
                <a:solidFill>
                  <a:srgbClr val="CE9178"/>
                </a:solidFill>
                <a:effectLst/>
                <a:latin typeface="Consolas" panose="020B0609020204030204" pitchFamily="49" charset="0"/>
              </a:rPr>
              <a:t>'</a:t>
            </a:r>
            <a:r>
              <a:rPr lang="en-GB" sz="1200" b="0">
                <a:solidFill>
                  <a:srgbClr val="D4D4D4"/>
                </a:solidFill>
                <a:effectLst/>
                <a:latin typeface="Consolas" panose="020B0609020204030204" pitchFamily="49" charset="0"/>
              </a:rPr>
              <a:t>]</a:t>
            </a:r>
          </a:p>
          <a:p>
            <a:endParaRPr lang="en-GB" sz="1200">
              <a:solidFill>
                <a:srgbClr val="D4D4D4"/>
              </a:solidFill>
              <a:latin typeface="Consolas" panose="020B0609020204030204" pitchFamily="49" charset="0"/>
            </a:endParaRPr>
          </a:p>
          <a:p>
            <a:pPr marL="0" indent="0"/>
            <a:r>
              <a:rPr lang="en-GB" sz="1200">
                <a:solidFill>
                  <a:srgbClr val="D4D4D4"/>
                </a:solidFill>
              </a:rPr>
              <a:t>The </a:t>
            </a:r>
            <a:r>
              <a:rPr lang="en-GB" sz="1200" err="1">
                <a:solidFill>
                  <a:srgbClr val="D4D4D4"/>
                </a:solidFill>
              </a:rPr>
              <a:t>url</a:t>
            </a:r>
            <a:r>
              <a:rPr lang="en-GB" sz="1200">
                <a:solidFill>
                  <a:srgbClr val="D4D4D4"/>
                </a:solidFill>
              </a:rPr>
              <a:t> now includes a </a:t>
            </a:r>
            <a:r>
              <a:rPr lang="en-GB" sz="1200" b="1">
                <a:solidFill>
                  <a:srgbClr val="D4D4D4"/>
                </a:solidFill>
              </a:rPr>
              <a:t>? </a:t>
            </a:r>
            <a:r>
              <a:rPr lang="en-GB" sz="1200">
                <a:solidFill>
                  <a:srgbClr val="D4D4D4"/>
                </a:solidFill>
              </a:rPr>
              <a:t>together with your key=value pairs and separated by &amp;:</a:t>
            </a:r>
          </a:p>
          <a:p>
            <a:pPr marL="0" indent="0"/>
            <a:r>
              <a:rPr lang="en-GB" sz="1200">
                <a:solidFill>
                  <a:srgbClr val="D4D4D4"/>
                </a:solidFill>
              </a:rPr>
              <a:t>&gt;   'https://httpbin.org/</a:t>
            </a:r>
            <a:r>
              <a:rPr lang="en-GB" sz="1200" err="1">
                <a:solidFill>
                  <a:srgbClr val="D4D4D4"/>
                </a:solidFill>
              </a:rPr>
              <a:t>get?user</a:t>
            </a:r>
            <a:r>
              <a:rPr lang="en-GB" sz="1200">
                <a:solidFill>
                  <a:srgbClr val="D4D4D4"/>
                </a:solidFill>
              </a:rPr>
              <a:t>=</a:t>
            </a:r>
            <a:r>
              <a:rPr lang="en-GB" sz="1200" err="1">
                <a:solidFill>
                  <a:srgbClr val="D4D4D4"/>
                </a:solidFill>
              </a:rPr>
              <a:t>uname&amp;pw</a:t>
            </a:r>
            <a:r>
              <a:rPr lang="en-GB" sz="1200">
                <a:solidFill>
                  <a:srgbClr val="D4D4D4"/>
                </a:solidFill>
              </a:rPr>
              <a:t>=Test'</a:t>
            </a:r>
          </a:p>
        </p:txBody>
      </p:sp>
      <p:sp>
        <p:nvSpPr>
          <p:cNvPr id="4" name="Content Placeholder 3">
            <a:extLst>
              <a:ext uri="{FF2B5EF4-FFF2-40B4-BE49-F238E27FC236}">
                <a16:creationId xmlns:a16="http://schemas.microsoft.com/office/drawing/2014/main" id="{39A97831-4FD2-5A3B-7C54-4C13FD29548E}"/>
              </a:ext>
            </a:extLst>
          </p:cNvPr>
          <p:cNvSpPr>
            <a:spLocks noGrp="1"/>
          </p:cNvSpPr>
          <p:nvPr>
            <p:ph sz="half" idx="2"/>
          </p:nvPr>
        </p:nvSpPr>
        <p:spPr>
          <a:solidFill>
            <a:schemeClr val="tx1">
              <a:lumMod val="75000"/>
              <a:lumOff val="25000"/>
            </a:schemeClr>
          </a:solidFill>
        </p:spPr>
        <p:txBody>
          <a:bodyPr>
            <a:noAutofit/>
          </a:bodyPr>
          <a:lstStyle/>
          <a:p>
            <a:pPr marL="0" indent="0"/>
            <a:r>
              <a:rPr lang="en-GB" sz="1200">
                <a:solidFill>
                  <a:srgbClr val="D4D4D4"/>
                </a:solidFill>
              </a:rPr>
              <a:t>You can also define headers in an HTTP request. Usually done by the requests library this is important for authorization where you modify part of the headers the requests functions send. </a:t>
            </a:r>
            <a:r>
              <a:rPr lang="en-GB" sz="1200" b="0">
                <a:solidFill>
                  <a:srgbClr val="9CDCFE"/>
                </a:solidFill>
                <a:effectLst/>
                <a:latin typeface="Consolas" panose="020B0609020204030204" pitchFamily="49" charset="0"/>
              </a:rPr>
              <a:t>link</a:t>
            </a:r>
            <a:r>
              <a:rPr lang="en-GB" sz="1200" b="0">
                <a:solidFill>
                  <a:srgbClr val="D4D4D4"/>
                </a:solidFill>
                <a:effectLst/>
                <a:latin typeface="Consolas" panose="020B0609020204030204" pitchFamily="49" charset="0"/>
              </a:rPr>
              <a:t> = </a:t>
            </a:r>
            <a:r>
              <a:rPr lang="en-GB" sz="1200" b="0">
                <a:solidFill>
                  <a:srgbClr val="CE9178"/>
                </a:solidFill>
                <a:effectLst/>
                <a:latin typeface="Consolas" panose="020B0609020204030204" pitchFamily="49" charset="0"/>
              </a:rPr>
              <a:t>"https://httpbin.org/bearer"</a:t>
            </a:r>
            <a:endParaRPr lang="en-GB" sz="1200" b="0">
              <a:solidFill>
                <a:srgbClr val="D4D4D4"/>
              </a:solidFill>
              <a:effectLst/>
              <a:latin typeface="Consolas" panose="020B0609020204030204" pitchFamily="49" charset="0"/>
            </a:endParaRPr>
          </a:p>
          <a:p>
            <a:r>
              <a:rPr lang="en-GB" sz="1200" err="1">
                <a:solidFill>
                  <a:srgbClr val="9CDCFE"/>
                </a:solidFill>
                <a:latin typeface="Consolas" panose="020B0609020204030204" pitchFamily="49" charset="0"/>
              </a:rPr>
              <a:t>b</a:t>
            </a:r>
            <a:r>
              <a:rPr lang="en-GB" sz="1200" b="0" err="1">
                <a:solidFill>
                  <a:srgbClr val="9CDCFE"/>
                </a:solidFill>
                <a:effectLst/>
                <a:latin typeface="Consolas" panose="020B0609020204030204" pitchFamily="49" charset="0"/>
              </a:rPr>
              <a:t>earer_key</a:t>
            </a:r>
            <a:r>
              <a:rPr lang="en-GB" sz="1200" b="0">
                <a:solidFill>
                  <a:srgbClr val="D4D4D4"/>
                </a:solidFill>
                <a:effectLst/>
                <a:latin typeface="Consolas" panose="020B0609020204030204" pitchFamily="49" charset="0"/>
              </a:rPr>
              <a:t> = {</a:t>
            </a:r>
            <a:r>
              <a:rPr lang="en-GB" sz="1200" b="0">
                <a:solidFill>
                  <a:srgbClr val="CE9178"/>
                </a:solidFill>
                <a:effectLst/>
                <a:latin typeface="Consolas" panose="020B0609020204030204" pitchFamily="49" charset="0"/>
              </a:rPr>
              <a:t>"Authorization"</a:t>
            </a:r>
            <a:r>
              <a:rPr lang="en-GB" sz="1200" b="0">
                <a:solidFill>
                  <a:srgbClr val="D4D4D4"/>
                </a:solidFill>
                <a:effectLst/>
                <a:latin typeface="Consolas" panose="020B0609020204030204" pitchFamily="49" charset="0"/>
              </a:rPr>
              <a:t>: </a:t>
            </a:r>
            <a:r>
              <a:rPr lang="en-GB" sz="1200" b="0">
                <a:solidFill>
                  <a:srgbClr val="CE9178"/>
                </a:solidFill>
                <a:effectLst/>
                <a:latin typeface="Consolas" panose="020B0609020204030204" pitchFamily="49" charset="0"/>
              </a:rPr>
              <a:t>"Bearer 123"</a:t>
            </a:r>
            <a:r>
              <a:rPr lang="en-GB" sz="1200" b="0">
                <a:solidFill>
                  <a:srgbClr val="D4D4D4"/>
                </a:solidFill>
                <a:effectLst/>
                <a:latin typeface="Consolas" panose="020B0609020204030204" pitchFamily="49" charset="0"/>
              </a:rPr>
              <a:t>}</a:t>
            </a:r>
          </a:p>
          <a:p>
            <a:r>
              <a:rPr lang="en-GB" sz="1200" b="0">
                <a:solidFill>
                  <a:srgbClr val="9CDCFE"/>
                </a:solidFill>
                <a:effectLst/>
                <a:latin typeface="Consolas" panose="020B0609020204030204" pitchFamily="49" charset="0"/>
              </a:rPr>
              <a:t>r</a:t>
            </a:r>
            <a:r>
              <a:rPr lang="en-GB" sz="1200" b="0">
                <a:solidFill>
                  <a:srgbClr val="D4D4D4"/>
                </a:solidFill>
                <a:effectLst/>
                <a:latin typeface="Consolas" panose="020B0609020204030204" pitchFamily="49" charset="0"/>
              </a:rPr>
              <a:t> = </a:t>
            </a:r>
            <a:r>
              <a:rPr lang="en-GB" sz="1200" b="0" err="1">
                <a:solidFill>
                  <a:srgbClr val="4EC9B0"/>
                </a:solidFill>
                <a:effectLst/>
                <a:latin typeface="Consolas" panose="020B0609020204030204" pitchFamily="49" charset="0"/>
              </a:rPr>
              <a:t>requests</a:t>
            </a:r>
            <a:r>
              <a:rPr lang="en-GB" sz="1200" b="0" err="1">
                <a:solidFill>
                  <a:srgbClr val="D4D4D4"/>
                </a:solidFill>
                <a:effectLst/>
                <a:latin typeface="Consolas" panose="020B0609020204030204" pitchFamily="49" charset="0"/>
              </a:rPr>
              <a:t>.</a:t>
            </a:r>
            <a:r>
              <a:rPr lang="en-GB" sz="1200" b="0" err="1">
                <a:solidFill>
                  <a:srgbClr val="DCDCAA"/>
                </a:solidFill>
                <a:effectLst/>
                <a:latin typeface="Consolas" panose="020B0609020204030204" pitchFamily="49" charset="0"/>
              </a:rPr>
              <a:t>get</a:t>
            </a:r>
            <a:r>
              <a:rPr lang="en-GB" sz="1200" b="0">
                <a:solidFill>
                  <a:srgbClr val="D4D4D4"/>
                </a:solidFill>
                <a:effectLst/>
                <a:latin typeface="Consolas" panose="020B0609020204030204" pitchFamily="49" charset="0"/>
              </a:rPr>
              <a:t>(</a:t>
            </a:r>
            <a:r>
              <a:rPr lang="en-GB" sz="1200">
                <a:solidFill>
                  <a:srgbClr val="9CDCFE"/>
                </a:solidFill>
                <a:latin typeface="Consolas" panose="020B0609020204030204" pitchFamily="49" charset="0"/>
              </a:rPr>
              <a:t>link</a:t>
            </a:r>
            <a:r>
              <a:rPr lang="en-GB" sz="1200" b="0">
                <a:solidFill>
                  <a:srgbClr val="D4D4D4"/>
                </a:solidFill>
                <a:effectLst/>
                <a:latin typeface="Consolas" panose="020B0609020204030204" pitchFamily="49" charset="0"/>
              </a:rPr>
              <a:t>, </a:t>
            </a:r>
            <a:r>
              <a:rPr lang="en-GB" sz="1200" b="0">
                <a:solidFill>
                  <a:srgbClr val="9CDCFE"/>
                </a:solidFill>
                <a:effectLst/>
                <a:latin typeface="Consolas" panose="020B0609020204030204" pitchFamily="49" charset="0"/>
              </a:rPr>
              <a:t>headers</a:t>
            </a:r>
            <a:r>
              <a:rPr lang="en-GB" sz="1200" b="0">
                <a:solidFill>
                  <a:srgbClr val="D4D4D4"/>
                </a:solidFill>
                <a:effectLst/>
                <a:latin typeface="Consolas" panose="020B0609020204030204" pitchFamily="49" charset="0"/>
              </a:rPr>
              <a:t>=</a:t>
            </a:r>
            <a:r>
              <a:rPr lang="en-GB" sz="1200" b="0" err="1">
                <a:solidFill>
                  <a:srgbClr val="9CDCFE"/>
                </a:solidFill>
                <a:effectLst/>
                <a:latin typeface="Consolas" panose="020B0609020204030204" pitchFamily="49" charset="0"/>
              </a:rPr>
              <a:t>bearer_key</a:t>
            </a:r>
            <a:r>
              <a:rPr lang="en-GB" sz="1200" b="0">
                <a:solidFill>
                  <a:srgbClr val="D4D4D4"/>
                </a:solidFill>
                <a:effectLst/>
                <a:latin typeface="Consolas" panose="020B0609020204030204" pitchFamily="49" charset="0"/>
              </a:rPr>
              <a:t>)</a:t>
            </a:r>
          </a:p>
          <a:p>
            <a:pPr marL="0" indent="0"/>
            <a:endParaRPr lang="en-GB" sz="1200"/>
          </a:p>
          <a:p>
            <a:r>
              <a:rPr lang="en-GB" sz="1200">
                <a:solidFill>
                  <a:srgbClr val="D4D4D4"/>
                </a:solidFill>
              </a:rPr>
              <a:t>If you inspect the response, you can see, that it worked:</a:t>
            </a:r>
          </a:p>
          <a:p>
            <a:r>
              <a:rPr lang="en-GB" sz="1200" b="0">
                <a:solidFill>
                  <a:srgbClr val="9CDCFE"/>
                </a:solidFill>
                <a:effectLst/>
                <a:latin typeface="Consolas" panose="020B0609020204030204" pitchFamily="49" charset="0"/>
              </a:rPr>
              <a:t>content</a:t>
            </a:r>
            <a:r>
              <a:rPr lang="en-GB" sz="1200" b="0">
                <a:solidFill>
                  <a:srgbClr val="D4D4D4"/>
                </a:solidFill>
                <a:effectLst/>
                <a:latin typeface="Consolas" panose="020B0609020204030204" pitchFamily="49" charset="0"/>
              </a:rPr>
              <a:t> = </a:t>
            </a:r>
            <a:r>
              <a:rPr lang="en-GB" sz="1200" b="0" err="1">
                <a:solidFill>
                  <a:srgbClr val="9CDCFE"/>
                </a:solidFill>
                <a:effectLst/>
                <a:latin typeface="Consolas" panose="020B0609020204030204" pitchFamily="49" charset="0"/>
              </a:rPr>
              <a:t>r</a:t>
            </a:r>
            <a:r>
              <a:rPr lang="en-GB" sz="1200" b="0" err="1">
                <a:solidFill>
                  <a:srgbClr val="D4D4D4"/>
                </a:solidFill>
                <a:effectLst/>
                <a:latin typeface="Consolas" panose="020B0609020204030204" pitchFamily="49" charset="0"/>
              </a:rPr>
              <a:t>.</a:t>
            </a:r>
            <a:r>
              <a:rPr lang="en-GB" sz="1200" b="0" err="1">
                <a:solidFill>
                  <a:srgbClr val="DCDCAA"/>
                </a:solidFill>
                <a:effectLst/>
                <a:latin typeface="Consolas" panose="020B0609020204030204" pitchFamily="49" charset="0"/>
              </a:rPr>
              <a:t>json</a:t>
            </a:r>
            <a:r>
              <a:rPr lang="en-GB" sz="1200" b="0">
                <a:solidFill>
                  <a:srgbClr val="D4D4D4"/>
                </a:solidFill>
                <a:effectLst/>
                <a:latin typeface="Consolas" panose="020B0609020204030204" pitchFamily="49" charset="0"/>
              </a:rPr>
              <a:t>()</a:t>
            </a:r>
          </a:p>
          <a:p>
            <a:r>
              <a:rPr lang="en-GB" sz="1200" b="0">
                <a:solidFill>
                  <a:srgbClr val="9CDCFE"/>
                </a:solidFill>
                <a:effectLst/>
                <a:latin typeface="Consolas" panose="020B0609020204030204" pitchFamily="49" charset="0"/>
              </a:rPr>
              <a:t>content</a:t>
            </a:r>
            <a:endParaRPr lang="en-GB" sz="1200" b="0">
              <a:solidFill>
                <a:srgbClr val="D4D4D4"/>
              </a:solidFill>
              <a:effectLst/>
              <a:latin typeface="Consolas" panose="020B0609020204030204" pitchFamily="49" charset="0"/>
            </a:endParaRPr>
          </a:p>
          <a:p>
            <a:pPr>
              <a:tabLst>
                <a:tab pos="2330450" algn="l"/>
              </a:tabLst>
            </a:pPr>
            <a:r>
              <a:rPr lang="en-GB" sz="1200">
                <a:solidFill>
                  <a:srgbClr val="D4D4D4"/>
                </a:solidFill>
              </a:rPr>
              <a:t>&gt;   {'authenticated': True, 'token': '123’}</a:t>
            </a:r>
          </a:p>
          <a:p>
            <a:endParaRPr lang="en-GB" sz="1200" b="0">
              <a:solidFill>
                <a:srgbClr val="D4D4D4"/>
              </a:solidFill>
              <a:effectLst/>
              <a:latin typeface="Consolas" panose="020B0609020204030204" pitchFamily="49" charset="0"/>
            </a:endParaRPr>
          </a:p>
          <a:p>
            <a:pPr marL="0" indent="0"/>
            <a:r>
              <a:rPr lang="en-GB" sz="1200" i="1">
                <a:solidFill>
                  <a:srgbClr val="D4D4D4"/>
                </a:solidFill>
              </a:rPr>
              <a:t>Again the variable names do not matter but the rest does.</a:t>
            </a:r>
          </a:p>
          <a:p>
            <a:pPr marL="0" indent="0"/>
            <a:r>
              <a:rPr lang="en-GB" sz="1200">
                <a:solidFill>
                  <a:srgbClr val="D4D4D4"/>
                </a:solidFill>
              </a:rPr>
              <a:t>Note that the value in the </a:t>
            </a:r>
            <a:r>
              <a:rPr lang="en-GB" sz="1200" err="1">
                <a:solidFill>
                  <a:srgbClr val="D4D4D4"/>
                </a:solidFill>
              </a:rPr>
              <a:t>bearer_key</a:t>
            </a:r>
            <a:r>
              <a:rPr lang="en-GB" sz="1200">
                <a:solidFill>
                  <a:srgbClr val="D4D4D4"/>
                </a:solidFill>
              </a:rPr>
              <a:t> dictionary consists of "Bearer " + "key".</a:t>
            </a:r>
          </a:p>
          <a:p>
            <a:endParaRPr lang="en-GB" sz="1200" b="0">
              <a:solidFill>
                <a:srgbClr val="D4D4D4"/>
              </a:solidFill>
              <a:effectLst/>
              <a:latin typeface="Consolas" panose="020B0609020204030204" pitchFamily="49" charset="0"/>
            </a:endParaRPr>
          </a:p>
        </p:txBody>
      </p:sp>
      <p:sp>
        <p:nvSpPr>
          <p:cNvPr id="5" name="Slide Number Placeholder 4">
            <a:extLst>
              <a:ext uri="{FF2B5EF4-FFF2-40B4-BE49-F238E27FC236}">
                <a16:creationId xmlns:a16="http://schemas.microsoft.com/office/drawing/2014/main" id="{A1EBED19-A87B-3FE6-F811-E436D48C851D}"/>
              </a:ext>
            </a:extLst>
          </p:cNvPr>
          <p:cNvSpPr>
            <a:spLocks noGrp="1"/>
          </p:cNvSpPr>
          <p:nvPr>
            <p:ph type="sldNum" sz="quarter" idx="16"/>
          </p:nvPr>
        </p:nvSpPr>
        <p:spPr/>
        <p:txBody>
          <a:bodyPr/>
          <a:lstStyle/>
          <a:p>
            <a:fld id="{7559FC98-AF75-4A00-A03C-DF9FEBF6BCB9}" type="slidenum">
              <a:rPr lang="en-GB" smtClean="0"/>
              <a:pPr/>
              <a:t>25</a:t>
            </a:fld>
            <a:endParaRPr lang="en-GB"/>
          </a:p>
        </p:txBody>
      </p:sp>
      <p:sp>
        <p:nvSpPr>
          <p:cNvPr id="6" name="Text Placeholder 5">
            <a:extLst>
              <a:ext uri="{FF2B5EF4-FFF2-40B4-BE49-F238E27FC236}">
                <a16:creationId xmlns:a16="http://schemas.microsoft.com/office/drawing/2014/main" id="{D0A0BEDC-088F-F457-9941-1B7B5564D509}"/>
              </a:ext>
            </a:extLst>
          </p:cNvPr>
          <p:cNvSpPr>
            <a:spLocks noGrp="1"/>
          </p:cNvSpPr>
          <p:nvPr>
            <p:ph type="body" sz="quarter" idx="10"/>
          </p:nvPr>
        </p:nvSpPr>
        <p:spPr/>
        <p:txBody>
          <a:bodyPr/>
          <a:lstStyle/>
          <a:p>
            <a:endParaRPr lang="en-GB"/>
          </a:p>
        </p:txBody>
      </p:sp>
      <p:sp>
        <p:nvSpPr>
          <p:cNvPr id="7" name="Text Placeholder 6">
            <a:extLst>
              <a:ext uri="{FF2B5EF4-FFF2-40B4-BE49-F238E27FC236}">
                <a16:creationId xmlns:a16="http://schemas.microsoft.com/office/drawing/2014/main" id="{29E70361-E8E8-4B53-4EE9-F792398B9C08}"/>
              </a:ext>
            </a:extLst>
          </p:cNvPr>
          <p:cNvSpPr>
            <a:spLocks noGrp="1"/>
          </p:cNvSpPr>
          <p:nvPr>
            <p:ph type="body" sz="quarter" idx="18"/>
          </p:nvPr>
        </p:nvSpPr>
        <p:spPr/>
        <p:txBody>
          <a:bodyPr/>
          <a:lstStyle/>
          <a:p>
            <a:r>
              <a:rPr lang="de-CH"/>
              <a:t>Parameters</a:t>
            </a:r>
            <a:endParaRPr lang="en-GB"/>
          </a:p>
        </p:txBody>
      </p:sp>
      <p:sp>
        <p:nvSpPr>
          <p:cNvPr id="8" name="Text Placeholder 7">
            <a:extLst>
              <a:ext uri="{FF2B5EF4-FFF2-40B4-BE49-F238E27FC236}">
                <a16:creationId xmlns:a16="http://schemas.microsoft.com/office/drawing/2014/main" id="{ABE45AE2-EBB1-C34C-E55F-085C8C13294D}"/>
              </a:ext>
            </a:extLst>
          </p:cNvPr>
          <p:cNvSpPr>
            <a:spLocks noGrp="1"/>
          </p:cNvSpPr>
          <p:nvPr>
            <p:ph type="body" sz="quarter" idx="19"/>
          </p:nvPr>
        </p:nvSpPr>
        <p:spPr/>
        <p:txBody>
          <a:bodyPr/>
          <a:lstStyle/>
          <a:p>
            <a:r>
              <a:rPr lang="de-CH"/>
              <a:t>Headers</a:t>
            </a:r>
            <a:endParaRPr lang="en-GB"/>
          </a:p>
        </p:txBody>
      </p:sp>
    </p:spTree>
    <p:extLst>
      <p:ext uri="{BB962C8B-B14F-4D97-AF65-F5344CB8AC3E}">
        <p14:creationId xmlns:p14="http://schemas.microsoft.com/office/powerpoint/2010/main" val="2533122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28A0-A9EA-D09F-DB51-FBEDF4592D29}"/>
              </a:ext>
            </a:extLst>
          </p:cNvPr>
          <p:cNvSpPr>
            <a:spLocks noGrp="1"/>
          </p:cNvSpPr>
          <p:nvPr>
            <p:ph type="title"/>
          </p:nvPr>
        </p:nvSpPr>
        <p:spPr/>
        <p:txBody>
          <a:bodyPr/>
          <a:lstStyle/>
          <a:p>
            <a:r>
              <a:rPr lang="de-CH"/>
              <a:t>Primer on </a:t>
            </a:r>
            <a:r>
              <a:rPr lang="de-CH" err="1"/>
              <a:t>Assignment</a:t>
            </a:r>
            <a:r>
              <a:rPr lang="de-CH"/>
              <a:t> 6</a:t>
            </a:r>
            <a:endParaRPr lang="en-GB"/>
          </a:p>
        </p:txBody>
      </p:sp>
      <p:sp>
        <p:nvSpPr>
          <p:cNvPr id="3" name="Content Placeholder 2">
            <a:extLst>
              <a:ext uri="{FF2B5EF4-FFF2-40B4-BE49-F238E27FC236}">
                <a16:creationId xmlns:a16="http://schemas.microsoft.com/office/drawing/2014/main" id="{9114EA47-D518-7860-DC8F-913EBD6170CB}"/>
              </a:ext>
            </a:extLst>
          </p:cNvPr>
          <p:cNvSpPr>
            <a:spLocks noGrp="1"/>
          </p:cNvSpPr>
          <p:nvPr>
            <p:ph sz="half" idx="1"/>
          </p:nvPr>
        </p:nvSpPr>
        <p:spPr>
          <a:solidFill>
            <a:schemeClr val="tx1">
              <a:lumMod val="75000"/>
              <a:lumOff val="25000"/>
            </a:schemeClr>
          </a:solidFill>
        </p:spPr>
        <p:txBody>
          <a:bodyPr>
            <a:noAutofit/>
          </a:bodyPr>
          <a:lstStyle/>
          <a:p>
            <a:r>
              <a:rPr lang="en-US" sz="1200" b="0">
                <a:solidFill>
                  <a:srgbClr val="569CD6"/>
                </a:solidFill>
                <a:effectLst/>
                <a:latin typeface="Consolas" panose="020B0609020204030204" pitchFamily="49" charset="0"/>
              </a:rPr>
              <a:t>class</a:t>
            </a:r>
            <a:r>
              <a:rPr lang="en-US" sz="1200" b="0">
                <a:solidFill>
                  <a:srgbClr val="D4D4D4"/>
                </a:solidFill>
                <a:effectLst/>
                <a:latin typeface="Consolas" panose="020B0609020204030204" pitchFamily="49" charset="0"/>
              </a:rPr>
              <a:t> </a:t>
            </a:r>
            <a:r>
              <a:rPr lang="en-US" sz="1200" b="0">
                <a:solidFill>
                  <a:srgbClr val="4EC9B0"/>
                </a:solidFill>
                <a:effectLst/>
                <a:latin typeface="Consolas" panose="020B0609020204030204" pitchFamily="49" charset="0"/>
              </a:rPr>
              <a:t>Connection</a:t>
            </a:r>
            <a:r>
              <a:rPr lang="en-US" sz="1200" b="0">
                <a:solidFill>
                  <a:srgbClr val="D4D4D4"/>
                </a:solidFill>
                <a:effectLst/>
                <a:latin typeface="Consolas" panose="020B0609020204030204" pitchFamily="49" charset="0"/>
              </a:rPr>
              <a:t>:</a:t>
            </a:r>
          </a:p>
          <a:p>
            <a:r>
              <a:rPr lang="en-US" sz="1200">
                <a:solidFill>
                  <a:srgbClr val="D4D4D4"/>
                </a:solidFill>
                <a:latin typeface="Consolas" panose="020B0609020204030204" pitchFamily="49" charset="0"/>
              </a:rPr>
              <a:t>    # New object with </a:t>
            </a:r>
            <a:r>
              <a:rPr lang="en-US" sz="1200" err="1">
                <a:solidFill>
                  <a:srgbClr val="D4D4D4"/>
                </a:solidFill>
                <a:latin typeface="Consolas" panose="020B0609020204030204" pitchFamily="49" charset="0"/>
              </a:rPr>
              <a:t>dest</a:t>
            </a:r>
            <a:r>
              <a:rPr lang="en-US" sz="1200">
                <a:solidFill>
                  <a:srgbClr val="D4D4D4"/>
                </a:solidFill>
                <a:latin typeface="Consolas" panose="020B0609020204030204" pitchFamily="49" charset="0"/>
              </a:rPr>
              <a:t>. latitude [float], </a:t>
            </a:r>
            <a:r>
              <a:rPr lang="en-US" sz="1200" err="1">
                <a:solidFill>
                  <a:srgbClr val="D4D4D4"/>
                </a:solidFill>
                <a:latin typeface="Consolas" panose="020B0609020204030204" pitchFamily="49" charset="0"/>
              </a:rPr>
              <a:t>dest</a:t>
            </a:r>
            <a:r>
              <a:rPr lang="en-US" sz="1200">
                <a:solidFill>
                  <a:srgbClr val="D4D4D4"/>
                </a:solidFill>
                <a:latin typeface="Consolas" panose="020B0609020204030204" pitchFamily="49" charset="0"/>
              </a:rPr>
              <a:t>. longitude [float], departure [datetime as string], arrival [datetime as string], transport means [list of strings]</a:t>
            </a:r>
            <a:endParaRPr lang="en-US" sz="1200" b="0">
              <a:solidFill>
                <a:srgbClr val="D4D4D4"/>
              </a:solidFill>
              <a:effectLst/>
              <a:latin typeface="Consolas" panose="020B0609020204030204" pitchFamily="49" charset="0"/>
            </a:endParaRPr>
          </a:p>
          <a:p>
            <a:r>
              <a:rPr lang="en-US" sz="1200">
                <a:solidFill>
                  <a:srgbClr val="D4D4D4"/>
                </a:solidFill>
                <a:latin typeface="Consolas" panose="020B0609020204030204" pitchFamily="49" charset="0"/>
              </a:rPr>
              <a:t>    </a:t>
            </a:r>
            <a:r>
              <a:rPr lang="en-US" sz="1200" b="0">
                <a:solidFill>
                  <a:srgbClr val="569CD6"/>
                </a:solidFill>
                <a:effectLst/>
                <a:latin typeface="Consolas" panose="020B0609020204030204" pitchFamily="49" charset="0"/>
              </a:rPr>
              <a:t>def</a:t>
            </a:r>
            <a:r>
              <a:rPr lang="en-US" sz="1200" b="0">
                <a:solidFill>
                  <a:srgbClr val="D4D4D4"/>
                </a:solidFill>
                <a:effectLst/>
                <a:latin typeface="Consolas" panose="020B0609020204030204" pitchFamily="49" charset="0"/>
              </a:rPr>
              <a:t> </a:t>
            </a:r>
            <a:r>
              <a:rPr lang="en-US" sz="1200" b="0">
                <a:solidFill>
                  <a:srgbClr val="DCDCAA"/>
                </a:solidFill>
                <a:effectLst/>
                <a:latin typeface="Consolas" panose="020B0609020204030204" pitchFamily="49" charset="0"/>
              </a:rPr>
              <a:t>__</a:t>
            </a:r>
            <a:r>
              <a:rPr lang="en-US" sz="1200" b="0" err="1">
                <a:solidFill>
                  <a:srgbClr val="DCDCAA"/>
                </a:solidFill>
                <a:effectLst/>
                <a:latin typeface="Consolas" panose="020B0609020204030204" pitchFamily="49" charset="0"/>
              </a:rPr>
              <a:t>init</a:t>
            </a:r>
            <a:r>
              <a:rPr lang="en-US" sz="1200" b="0">
                <a:solidFill>
                  <a:srgbClr val="DCDCAA"/>
                </a:solidFill>
                <a:effectLst/>
                <a:latin typeface="Consolas" panose="020B0609020204030204" pitchFamily="49" charset="0"/>
              </a:rPr>
              <a:t>__</a:t>
            </a:r>
            <a:r>
              <a:rPr lang="en-US" sz="1200" b="0">
                <a:solidFill>
                  <a:srgbClr val="D4D4D4"/>
                </a:solidFill>
                <a:effectLst/>
                <a:latin typeface="Consolas" panose="020B0609020204030204" pitchFamily="49" charset="0"/>
              </a:rPr>
              <a:t>(</a:t>
            </a:r>
            <a:r>
              <a:rPr lang="en-US" sz="1200" b="0">
                <a:solidFill>
                  <a:srgbClr val="9CDCFE"/>
                </a:solidFill>
                <a:effectLst/>
                <a:latin typeface="Consolas" panose="020B0609020204030204" pitchFamily="49" charset="0"/>
              </a:rPr>
              <a:t>self</a:t>
            </a:r>
            <a:r>
              <a:rPr lang="en-US" sz="1200" b="0">
                <a:solidFill>
                  <a:srgbClr val="D4D4D4"/>
                </a:solidFill>
                <a:effectLst/>
                <a:latin typeface="Consolas" panose="020B0609020204030204" pitchFamily="49" charset="0"/>
              </a:rPr>
              <a:t>, </a:t>
            </a:r>
            <a:r>
              <a:rPr lang="en-US" sz="1200" b="0" err="1">
                <a:solidFill>
                  <a:srgbClr val="9CDCFE"/>
                </a:solidFill>
                <a:effectLst/>
                <a:latin typeface="Consolas" panose="020B0609020204030204" pitchFamily="49" charset="0"/>
              </a:rPr>
              <a:t>destination_x</a:t>
            </a:r>
            <a:r>
              <a:rPr lang="en-US" sz="1200" b="0">
                <a:solidFill>
                  <a:srgbClr val="D4D4D4"/>
                </a:solidFill>
                <a:effectLst/>
                <a:latin typeface="Consolas" panose="020B0609020204030204" pitchFamily="49" charset="0"/>
              </a:rPr>
              <a:t>, </a:t>
            </a:r>
            <a:r>
              <a:rPr lang="en-US" sz="1200" b="0" err="1">
                <a:solidFill>
                  <a:srgbClr val="9CDCFE"/>
                </a:solidFill>
                <a:effectLst/>
                <a:latin typeface="Consolas" panose="020B0609020204030204" pitchFamily="49" charset="0"/>
              </a:rPr>
              <a:t>destination_y</a:t>
            </a:r>
            <a:r>
              <a:rPr lang="en-US" sz="1200" b="0">
                <a:solidFill>
                  <a:srgbClr val="D4D4D4"/>
                </a:solidFill>
                <a:effectLst/>
                <a:latin typeface="Consolas" panose="020B0609020204030204" pitchFamily="49" charset="0"/>
              </a:rPr>
              <a:t>, </a:t>
            </a:r>
            <a:r>
              <a:rPr lang="en-US" sz="1200" b="0">
                <a:solidFill>
                  <a:srgbClr val="9CDCFE"/>
                </a:solidFill>
                <a:effectLst/>
                <a:latin typeface="Consolas" panose="020B0609020204030204" pitchFamily="49" charset="0"/>
              </a:rPr>
              <a:t>departure</a:t>
            </a:r>
            <a:r>
              <a:rPr lang="en-US" sz="1200" b="0">
                <a:solidFill>
                  <a:srgbClr val="D4D4D4"/>
                </a:solidFill>
                <a:effectLst/>
                <a:latin typeface="Consolas" panose="020B0609020204030204" pitchFamily="49" charset="0"/>
              </a:rPr>
              <a:t>, </a:t>
            </a:r>
            <a:r>
              <a:rPr lang="en-US" sz="1200" b="0">
                <a:solidFill>
                  <a:srgbClr val="9CDCFE"/>
                </a:solidFill>
                <a:effectLst/>
                <a:latin typeface="Consolas" panose="020B0609020204030204" pitchFamily="49" charset="0"/>
              </a:rPr>
              <a:t>arrival</a:t>
            </a:r>
            <a:r>
              <a:rPr lang="en-US" sz="1200" b="0">
                <a:solidFill>
                  <a:srgbClr val="D4D4D4"/>
                </a:solidFill>
                <a:effectLst/>
                <a:latin typeface="Consolas" panose="020B0609020204030204" pitchFamily="49" charset="0"/>
              </a:rPr>
              <a:t>, </a:t>
            </a:r>
            <a:r>
              <a:rPr lang="en-US" sz="1200" b="0" err="1">
                <a:solidFill>
                  <a:srgbClr val="9CDCFE"/>
                </a:solidFill>
                <a:effectLst/>
                <a:latin typeface="Consolas" panose="020B0609020204030204" pitchFamily="49" charset="0"/>
              </a:rPr>
              <a:t>transport_means</a:t>
            </a:r>
            <a:r>
              <a:rPr lang="en-US" sz="1200" b="0">
                <a:solidFill>
                  <a:srgbClr val="D4D4D4"/>
                </a:solidFill>
                <a:effectLst/>
                <a:latin typeface="Consolas" panose="020B0609020204030204" pitchFamily="49" charset="0"/>
              </a:rPr>
              <a:t>):</a:t>
            </a:r>
          </a:p>
          <a:p>
            <a:endParaRPr lang="en-US" sz="1200" b="0">
              <a:solidFill>
                <a:srgbClr val="D4D4D4"/>
              </a:solidFill>
              <a:effectLst/>
              <a:latin typeface="Consolas" panose="020B0609020204030204" pitchFamily="49" charset="0"/>
            </a:endParaRPr>
          </a:p>
          <a:p>
            <a:r>
              <a:rPr lang="en-US" sz="1200">
                <a:solidFill>
                  <a:srgbClr val="D4D4D4"/>
                </a:solidFill>
                <a:latin typeface="Consolas" panose="020B0609020204030204" pitchFamily="49" charset="0"/>
              </a:rPr>
              <a:t>    # Returns transport means/departure/arrival</a:t>
            </a:r>
            <a:endParaRPr lang="en-US" sz="1200" b="0">
              <a:solidFill>
                <a:srgbClr val="D4D4D4"/>
              </a:solidFill>
              <a:effectLst/>
              <a:latin typeface="Consolas" panose="020B0609020204030204" pitchFamily="49" charset="0"/>
            </a:endParaRPr>
          </a:p>
          <a:p>
            <a:r>
              <a:rPr lang="en-US" sz="1200">
                <a:solidFill>
                  <a:srgbClr val="D4D4D4"/>
                </a:solidFill>
                <a:latin typeface="Consolas" panose="020B0609020204030204" pitchFamily="49" charset="0"/>
              </a:rPr>
              <a:t>    </a:t>
            </a:r>
            <a:r>
              <a:rPr lang="en-US" sz="1200" b="0">
                <a:solidFill>
                  <a:srgbClr val="569CD6"/>
                </a:solidFill>
                <a:effectLst/>
                <a:latin typeface="Consolas" panose="020B0609020204030204" pitchFamily="49" charset="0"/>
              </a:rPr>
              <a:t>def</a:t>
            </a:r>
            <a:r>
              <a:rPr lang="en-US" sz="1200" b="0">
                <a:solidFill>
                  <a:srgbClr val="D4D4D4"/>
                </a:solidFill>
                <a:effectLst/>
                <a:latin typeface="Consolas" panose="020B0609020204030204" pitchFamily="49" charset="0"/>
              </a:rPr>
              <a:t> </a:t>
            </a:r>
            <a:r>
              <a:rPr lang="en-US" sz="1200" b="0">
                <a:solidFill>
                  <a:srgbClr val="DCDCAA"/>
                </a:solidFill>
                <a:effectLst/>
                <a:latin typeface="Consolas" panose="020B0609020204030204" pitchFamily="49" charset="0"/>
              </a:rPr>
              <a:t>__str__</a:t>
            </a:r>
            <a:r>
              <a:rPr lang="en-US" sz="1200" b="0">
                <a:solidFill>
                  <a:srgbClr val="D4D4D4"/>
                </a:solidFill>
                <a:effectLst/>
                <a:latin typeface="Consolas" panose="020B0609020204030204" pitchFamily="49" charset="0"/>
              </a:rPr>
              <a:t>(</a:t>
            </a:r>
            <a:r>
              <a:rPr lang="en-US" sz="1200" b="0">
                <a:solidFill>
                  <a:srgbClr val="9CDCFE"/>
                </a:solidFill>
                <a:effectLst/>
                <a:latin typeface="Consolas" panose="020B0609020204030204" pitchFamily="49" charset="0"/>
              </a:rPr>
              <a:t>self</a:t>
            </a:r>
            <a:r>
              <a:rPr lang="en-US" sz="1200" b="0">
                <a:solidFill>
                  <a:srgbClr val="D4D4D4"/>
                </a:solidFill>
                <a:effectLst/>
                <a:latin typeface="Consolas" panose="020B0609020204030204" pitchFamily="49" charset="0"/>
              </a:rPr>
              <a:t>):</a:t>
            </a:r>
          </a:p>
          <a:p>
            <a:endParaRPr lang="en-US" sz="1200" b="0">
              <a:solidFill>
                <a:srgbClr val="D4D4D4"/>
              </a:solidFill>
              <a:effectLst/>
              <a:latin typeface="Consolas" panose="020B0609020204030204" pitchFamily="49" charset="0"/>
            </a:endParaRPr>
          </a:p>
          <a:p>
            <a:r>
              <a:rPr lang="en-US" sz="1200">
                <a:solidFill>
                  <a:srgbClr val="569CD6"/>
                </a:solidFill>
                <a:latin typeface="Consolas" panose="020B0609020204030204" pitchFamily="49" charset="0"/>
              </a:rPr>
              <a:t>    </a:t>
            </a:r>
            <a:r>
              <a:rPr lang="en-US" sz="1200">
                <a:solidFill>
                  <a:srgbClr val="D4D4D4"/>
                </a:solidFill>
                <a:latin typeface="Consolas" panose="020B0609020204030204" pitchFamily="49" charset="0"/>
              </a:rPr>
              <a:t># Returns departure time as Unix timestamp</a:t>
            </a:r>
            <a:endParaRPr lang="en-US" sz="1200" b="0">
              <a:solidFill>
                <a:srgbClr val="569CD6"/>
              </a:solidFill>
              <a:effectLst/>
              <a:latin typeface="Consolas" panose="020B0609020204030204" pitchFamily="49" charset="0"/>
            </a:endParaRPr>
          </a:p>
          <a:p>
            <a:r>
              <a:rPr lang="en-US" sz="1200" b="0">
                <a:solidFill>
                  <a:srgbClr val="569CD6"/>
                </a:solidFill>
                <a:effectLst/>
                <a:latin typeface="Consolas" panose="020B0609020204030204" pitchFamily="49" charset="0"/>
              </a:rPr>
              <a:t>    def</a:t>
            </a:r>
            <a:r>
              <a:rPr lang="en-US" sz="1200" b="0">
                <a:solidFill>
                  <a:srgbClr val="D4D4D4"/>
                </a:solidFill>
                <a:effectLst/>
                <a:latin typeface="Consolas" panose="020B0609020204030204" pitchFamily="49" charset="0"/>
              </a:rPr>
              <a:t> </a:t>
            </a:r>
            <a:r>
              <a:rPr lang="en-US" sz="1200" b="0" err="1">
                <a:solidFill>
                  <a:srgbClr val="DCDCAA"/>
                </a:solidFill>
                <a:effectLst/>
                <a:latin typeface="Consolas" panose="020B0609020204030204" pitchFamily="49" charset="0"/>
              </a:rPr>
              <a:t>get_unix_departure_time</a:t>
            </a:r>
            <a:r>
              <a:rPr lang="en-US" sz="1200" b="0">
                <a:solidFill>
                  <a:srgbClr val="D4D4D4"/>
                </a:solidFill>
                <a:effectLst/>
                <a:latin typeface="Consolas" panose="020B0609020204030204" pitchFamily="49" charset="0"/>
              </a:rPr>
              <a:t>(</a:t>
            </a:r>
            <a:r>
              <a:rPr lang="en-US" sz="1200" b="0">
                <a:solidFill>
                  <a:srgbClr val="9CDCFE"/>
                </a:solidFill>
                <a:effectLst/>
                <a:latin typeface="Consolas" panose="020B0609020204030204" pitchFamily="49" charset="0"/>
              </a:rPr>
              <a:t>self</a:t>
            </a:r>
            <a:r>
              <a:rPr lang="en-US" sz="1200" b="0">
                <a:solidFill>
                  <a:srgbClr val="D4D4D4"/>
                </a:solidFill>
                <a:effectLst/>
                <a:latin typeface="Consolas" panose="020B0609020204030204" pitchFamily="49" charset="0"/>
              </a:rPr>
              <a:t>):</a:t>
            </a:r>
          </a:p>
          <a:p>
            <a:r>
              <a:rPr lang="en-US" sz="1200">
                <a:solidFill>
                  <a:srgbClr val="D4D4D4"/>
                </a:solidFill>
                <a:latin typeface="Consolas" panose="020B0609020204030204" pitchFamily="49" charset="0"/>
              </a:rPr>
              <a:t>    # Returns arrival time as Unix timestamp</a:t>
            </a:r>
            <a:endParaRPr lang="en-US" sz="1200" b="0">
              <a:solidFill>
                <a:srgbClr val="569CD6"/>
              </a:solidFill>
              <a:effectLst/>
              <a:latin typeface="Consolas" panose="020B0609020204030204" pitchFamily="49" charset="0"/>
            </a:endParaRPr>
          </a:p>
          <a:p>
            <a:r>
              <a:rPr lang="en-US" sz="1200" b="0">
                <a:solidFill>
                  <a:srgbClr val="569CD6"/>
                </a:solidFill>
                <a:effectLst/>
                <a:latin typeface="Consolas" panose="020B0609020204030204" pitchFamily="49" charset="0"/>
              </a:rPr>
              <a:t>    def</a:t>
            </a:r>
            <a:r>
              <a:rPr lang="en-US" sz="1200" b="0">
                <a:solidFill>
                  <a:srgbClr val="D4D4D4"/>
                </a:solidFill>
                <a:effectLst/>
                <a:latin typeface="Consolas" panose="020B0609020204030204" pitchFamily="49" charset="0"/>
              </a:rPr>
              <a:t> </a:t>
            </a:r>
            <a:r>
              <a:rPr lang="en-US" sz="1200" b="0" err="1">
                <a:solidFill>
                  <a:srgbClr val="DCDCAA"/>
                </a:solidFill>
                <a:effectLst/>
                <a:latin typeface="Consolas" panose="020B0609020204030204" pitchFamily="49" charset="0"/>
              </a:rPr>
              <a:t>get_unix_arrival_time</a:t>
            </a:r>
            <a:r>
              <a:rPr lang="en-US" sz="1200" b="0">
                <a:solidFill>
                  <a:srgbClr val="D4D4D4"/>
                </a:solidFill>
                <a:effectLst/>
                <a:latin typeface="Consolas" panose="020B0609020204030204" pitchFamily="49" charset="0"/>
              </a:rPr>
              <a:t>(</a:t>
            </a:r>
            <a:r>
              <a:rPr lang="en-US" sz="1200" b="0">
                <a:solidFill>
                  <a:srgbClr val="9CDCFE"/>
                </a:solidFill>
                <a:effectLst/>
                <a:latin typeface="Consolas" panose="020B0609020204030204" pitchFamily="49" charset="0"/>
              </a:rPr>
              <a:t>self</a:t>
            </a:r>
            <a:r>
              <a:rPr lang="en-US" sz="1200" b="0">
                <a:solidFill>
                  <a:srgbClr val="D4D4D4"/>
                </a:solidFill>
                <a:effectLst/>
                <a:latin typeface="Consolas" panose="020B0609020204030204" pitchFamily="49" charset="0"/>
              </a:rPr>
              <a:t>):</a:t>
            </a:r>
          </a:p>
        </p:txBody>
      </p:sp>
      <p:sp>
        <p:nvSpPr>
          <p:cNvPr id="4" name="Content Placeholder 3">
            <a:extLst>
              <a:ext uri="{FF2B5EF4-FFF2-40B4-BE49-F238E27FC236}">
                <a16:creationId xmlns:a16="http://schemas.microsoft.com/office/drawing/2014/main" id="{D1E91B4C-FDEB-8FF6-5472-D87D4C19CC4E}"/>
              </a:ext>
            </a:extLst>
          </p:cNvPr>
          <p:cNvSpPr>
            <a:spLocks noGrp="1"/>
          </p:cNvSpPr>
          <p:nvPr>
            <p:ph sz="half" idx="2"/>
          </p:nvPr>
        </p:nvSpPr>
        <p:spPr/>
        <p:txBody>
          <a:bodyPr>
            <a:noAutofit/>
          </a:bodyPr>
          <a:lstStyle/>
          <a:p>
            <a:r>
              <a:rPr lang="en-US"/>
              <a:t>Make an HTTP request and get a JSON response.</a:t>
            </a:r>
          </a:p>
          <a:p>
            <a:pPr marL="179388" indent="-179388">
              <a:buFont typeface="Wingdings" panose="05000000000000000000" pitchFamily="2" charset="2"/>
              <a:buChar char="§"/>
            </a:pPr>
            <a:r>
              <a:rPr lang="en-US"/>
              <a:t>Make sure to use the right URL and method.</a:t>
            </a:r>
          </a:p>
          <a:p>
            <a:pPr marL="179388" indent="-179388">
              <a:buFont typeface="Wingdings" panose="05000000000000000000" pitchFamily="2" charset="2"/>
              <a:buChar char="§"/>
            </a:pPr>
            <a:r>
              <a:rPr lang="en-US"/>
              <a:t>Use dictionaries with all params/headers in the task – look up the correct keys in the documentation.</a:t>
            </a:r>
          </a:p>
          <a:p>
            <a:pPr marL="179388" indent="-179388"/>
            <a:endParaRPr lang="en-US"/>
          </a:p>
          <a:p>
            <a:pPr marL="179388" indent="-179388"/>
            <a:r>
              <a:rPr lang="en-US"/>
              <a:t>Convert the JSON response to a dictionary.</a:t>
            </a:r>
          </a:p>
          <a:p>
            <a:pPr marL="179388" indent="-179388"/>
            <a:endParaRPr lang="en-US"/>
          </a:p>
          <a:p>
            <a:pPr marL="0" indent="0"/>
            <a:r>
              <a:rPr lang="en-US"/>
              <a:t>Search your desired object and corresponding values.</a:t>
            </a:r>
          </a:p>
          <a:p>
            <a:pPr marL="179388" indent="-179388">
              <a:buFont typeface="Wingdings" panose="05000000000000000000" pitchFamily="2" charset="2"/>
              <a:buChar char="§"/>
            </a:pPr>
            <a:r>
              <a:rPr lang="en-US"/>
              <a:t>Use dictionary keys and/or list </a:t>
            </a:r>
            <a:r>
              <a:rPr lang="en-US" err="1"/>
              <a:t>indeces</a:t>
            </a:r>
            <a:r>
              <a:rPr lang="en-US"/>
              <a:t> to get the desired object </a:t>
            </a:r>
            <a:r>
              <a:rPr lang="en-US" i="1"/>
              <a:t>(e.g. first connection in Train API).</a:t>
            </a:r>
          </a:p>
          <a:p>
            <a:pPr marL="179388" indent="-179388">
              <a:buFont typeface="Wingdings" panose="05000000000000000000" pitchFamily="2" charset="2"/>
              <a:buChar char="§"/>
            </a:pPr>
            <a:r>
              <a:rPr lang="en-US"/>
              <a:t>Use dictionary keys and/or list </a:t>
            </a:r>
            <a:r>
              <a:rPr lang="en-US" err="1"/>
              <a:t>indeces</a:t>
            </a:r>
            <a:r>
              <a:rPr lang="en-US"/>
              <a:t> to get all values (within the desired object).</a:t>
            </a:r>
          </a:p>
          <a:p>
            <a:pPr marL="179388" indent="-179388">
              <a:buFont typeface="Wingdings" panose="05000000000000000000" pitchFamily="2" charset="2"/>
              <a:buChar char="§"/>
            </a:pPr>
            <a:endParaRPr lang="en-US"/>
          </a:p>
          <a:p>
            <a:pPr marL="0" indent="0"/>
            <a:r>
              <a:rPr lang="en-US"/>
              <a:t>Hint: Use the Connection class and its attributes!</a:t>
            </a:r>
          </a:p>
        </p:txBody>
      </p:sp>
      <p:sp>
        <p:nvSpPr>
          <p:cNvPr id="5" name="Slide Number Placeholder 4">
            <a:extLst>
              <a:ext uri="{FF2B5EF4-FFF2-40B4-BE49-F238E27FC236}">
                <a16:creationId xmlns:a16="http://schemas.microsoft.com/office/drawing/2014/main" id="{D0458294-A84A-C083-972A-1ADE4173F56B}"/>
              </a:ext>
            </a:extLst>
          </p:cNvPr>
          <p:cNvSpPr>
            <a:spLocks noGrp="1"/>
          </p:cNvSpPr>
          <p:nvPr>
            <p:ph type="sldNum" sz="quarter" idx="16"/>
          </p:nvPr>
        </p:nvSpPr>
        <p:spPr/>
        <p:txBody>
          <a:bodyPr/>
          <a:lstStyle/>
          <a:p>
            <a:fld id="{7559FC98-AF75-4A00-A03C-DF9FEBF6BCB9}" type="slidenum">
              <a:rPr lang="en-GB" smtClean="0"/>
              <a:pPr/>
              <a:t>26</a:t>
            </a:fld>
            <a:endParaRPr lang="en-GB"/>
          </a:p>
        </p:txBody>
      </p:sp>
      <p:sp>
        <p:nvSpPr>
          <p:cNvPr id="6" name="Text Placeholder 5">
            <a:extLst>
              <a:ext uri="{FF2B5EF4-FFF2-40B4-BE49-F238E27FC236}">
                <a16:creationId xmlns:a16="http://schemas.microsoft.com/office/drawing/2014/main" id="{515B43AA-0BBD-A020-07C6-DDFD71C797D3}"/>
              </a:ext>
            </a:extLst>
          </p:cNvPr>
          <p:cNvSpPr>
            <a:spLocks noGrp="1"/>
          </p:cNvSpPr>
          <p:nvPr>
            <p:ph type="body" sz="quarter" idx="10"/>
          </p:nvPr>
        </p:nvSpPr>
        <p:spPr/>
        <p:txBody>
          <a:bodyPr/>
          <a:lstStyle/>
          <a:p>
            <a:endParaRPr lang="en-GB"/>
          </a:p>
        </p:txBody>
      </p:sp>
      <p:sp>
        <p:nvSpPr>
          <p:cNvPr id="7" name="Text Placeholder 6">
            <a:extLst>
              <a:ext uri="{FF2B5EF4-FFF2-40B4-BE49-F238E27FC236}">
                <a16:creationId xmlns:a16="http://schemas.microsoft.com/office/drawing/2014/main" id="{AC13598E-C4F7-A025-9E82-D2414496B703}"/>
              </a:ext>
            </a:extLst>
          </p:cNvPr>
          <p:cNvSpPr>
            <a:spLocks noGrp="1"/>
          </p:cNvSpPr>
          <p:nvPr>
            <p:ph type="body" sz="quarter" idx="18"/>
          </p:nvPr>
        </p:nvSpPr>
        <p:spPr>
          <a:xfrm>
            <a:off x="412001" y="1164929"/>
            <a:ext cx="2947603" cy="222842"/>
          </a:xfrm>
        </p:spPr>
        <p:txBody>
          <a:bodyPr/>
          <a:lstStyle/>
          <a:p>
            <a:r>
              <a:rPr lang="de-CH"/>
              <a:t>Long code, but not </a:t>
            </a:r>
            <a:r>
              <a:rPr lang="de-CH" err="1"/>
              <a:t>complicated</a:t>
            </a:r>
            <a:endParaRPr lang="en-GB"/>
          </a:p>
        </p:txBody>
      </p:sp>
      <p:sp>
        <p:nvSpPr>
          <p:cNvPr id="8" name="Text Placeholder 7">
            <a:extLst>
              <a:ext uri="{FF2B5EF4-FFF2-40B4-BE49-F238E27FC236}">
                <a16:creationId xmlns:a16="http://schemas.microsoft.com/office/drawing/2014/main" id="{E4BF8EF5-E38F-AFDD-18BA-EE479D335D0F}"/>
              </a:ext>
            </a:extLst>
          </p:cNvPr>
          <p:cNvSpPr>
            <a:spLocks noGrp="1"/>
          </p:cNvSpPr>
          <p:nvPr>
            <p:ph type="body" sz="quarter" idx="19"/>
          </p:nvPr>
        </p:nvSpPr>
        <p:spPr/>
        <p:txBody>
          <a:bodyPr/>
          <a:lstStyle/>
          <a:p>
            <a:r>
              <a:rPr lang="de-CH" err="1"/>
              <a:t>Using</a:t>
            </a:r>
            <a:r>
              <a:rPr lang="de-CH"/>
              <a:t> an API</a:t>
            </a:r>
            <a:endParaRPr lang="en-GB"/>
          </a:p>
        </p:txBody>
      </p:sp>
    </p:spTree>
    <p:extLst>
      <p:ext uri="{BB962C8B-B14F-4D97-AF65-F5344CB8AC3E}">
        <p14:creationId xmlns:p14="http://schemas.microsoft.com/office/powerpoint/2010/main" val="312220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EA407A-0B5B-9B6F-C9D4-877962AE18C5}"/>
              </a:ext>
            </a:extLst>
          </p:cNvPr>
          <p:cNvSpPr>
            <a:spLocks noGrp="1"/>
          </p:cNvSpPr>
          <p:nvPr>
            <p:ph type="body" sz="quarter" idx="10"/>
          </p:nvPr>
        </p:nvSpPr>
        <p:spPr/>
        <p:txBody>
          <a:bodyPr/>
          <a:lstStyle/>
          <a:p>
            <a:r>
              <a:rPr lang="de-CH" dirty="0" err="1"/>
              <a:t>Exercise</a:t>
            </a:r>
            <a:r>
              <a:rPr lang="de-CH" dirty="0"/>
              <a:t> 6:</a:t>
            </a:r>
          </a:p>
        </p:txBody>
      </p:sp>
      <p:sp>
        <p:nvSpPr>
          <p:cNvPr id="3" name="Text Placeholder 2">
            <a:extLst>
              <a:ext uri="{FF2B5EF4-FFF2-40B4-BE49-F238E27FC236}">
                <a16:creationId xmlns:a16="http://schemas.microsoft.com/office/drawing/2014/main" id="{DB798E7F-D0FE-57B3-4521-9426C485AA37}"/>
              </a:ext>
            </a:extLst>
          </p:cNvPr>
          <p:cNvSpPr>
            <a:spLocks noGrp="1"/>
          </p:cNvSpPr>
          <p:nvPr>
            <p:ph type="body" sz="quarter" idx="11"/>
          </p:nvPr>
        </p:nvSpPr>
        <p:spPr>
          <a:xfrm>
            <a:off x="827999" y="3548063"/>
            <a:ext cx="7661093" cy="931862"/>
          </a:xfrm>
        </p:spPr>
        <p:txBody>
          <a:bodyPr/>
          <a:lstStyle/>
          <a:p>
            <a:r>
              <a:rPr lang="en-GB" sz="2800" i="1" dirty="0"/>
              <a:t>Let’s solve the exercise together…</a:t>
            </a:r>
          </a:p>
          <a:p>
            <a:r>
              <a:rPr lang="en-GB" sz="2800" i="1" dirty="0"/>
              <a:t>…to enable you to solve the assignment on your own!</a:t>
            </a:r>
          </a:p>
          <a:p>
            <a:endParaRPr lang="en-GB" sz="2800" i="1" dirty="0"/>
          </a:p>
        </p:txBody>
      </p:sp>
    </p:spTree>
    <p:extLst>
      <p:ext uri="{BB962C8B-B14F-4D97-AF65-F5344CB8AC3E}">
        <p14:creationId xmlns:p14="http://schemas.microsoft.com/office/powerpoint/2010/main" val="2299432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a:t>Now you have everything you need to start with Assignment 6</a:t>
            </a:r>
          </a:p>
        </p:txBody>
      </p:sp>
    </p:spTree>
    <p:extLst>
      <p:ext uri="{BB962C8B-B14F-4D97-AF65-F5344CB8AC3E}">
        <p14:creationId xmlns:p14="http://schemas.microsoft.com/office/powerpoint/2010/main" val="3982551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1751008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5F2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a:t>Discussion of Assignment 5</a:t>
            </a:r>
          </a:p>
        </p:txBody>
      </p:sp>
    </p:spTree>
    <p:extLst>
      <p:ext uri="{BB962C8B-B14F-4D97-AF65-F5344CB8AC3E}">
        <p14:creationId xmlns:p14="http://schemas.microsoft.com/office/powerpoint/2010/main" val="860905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A2C2F-1575-93F0-2DFE-10F8702441CD}"/>
              </a:ext>
            </a:extLst>
          </p:cNvPr>
          <p:cNvSpPr>
            <a:spLocks noGrp="1"/>
          </p:cNvSpPr>
          <p:nvPr>
            <p:ph type="title"/>
          </p:nvPr>
        </p:nvSpPr>
        <p:spPr/>
        <p:txBody>
          <a:bodyPr/>
          <a:lstStyle/>
          <a:p>
            <a:r>
              <a:rPr lang="de-CH" err="1"/>
              <a:t>History</a:t>
            </a:r>
            <a:r>
              <a:rPr lang="de-CH"/>
              <a:t> of </a:t>
            </a:r>
            <a:r>
              <a:rPr lang="de-CH" err="1"/>
              <a:t>the</a:t>
            </a:r>
            <a:r>
              <a:rPr lang="de-CH"/>
              <a:t> Internet</a:t>
            </a:r>
            <a:endParaRPr lang="en-GB"/>
          </a:p>
        </p:txBody>
      </p:sp>
      <p:sp>
        <p:nvSpPr>
          <p:cNvPr id="3" name="Content Placeholder 2">
            <a:extLst>
              <a:ext uri="{FF2B5EF4-FFF2-40B4-BE49-F238E27FC236}">
                <a16:creationId xmlns:a16="http://schemas.microsoft.com/office/drawing/2014/main" id="{141EED7B-2D67-5F9F-6491-FED2AFA2F529}"/>
              </a:ext>
            </a:extLst>
          </p:cNvPr>
          <p:cNvSpPr>
            <a:spLocks noGrp="1"/>
          </p:cNvSpPr>
          <p:nvPr>
            <p:ph idx="1"/>
          </p:nvPr>
        </p:nvSpPr>
        <p:spPr/>
        <p:txBody>
          <a:bodyPr/>
          <a:lstStyle/>
          <a:p>
            <a:pPr marL="0" indent="0"/>
            <a:r>
              <a:rPr lang="de-CH" err="1"/>
              <a:t>Protocols</a:t>
            </a:r>
            <a:r>
              <a:rPr lang="de-CH"/>
              <a:t> </a:t>
            </a:r>
            <a:r>
              <a:rPr lang="de-CH" err="1"/>
              <a:t>are</a:t>
            </a:r>
            <a:r>
              <a:rPr lang="de-CH"/>
              <a:t> at </a:t>
            </a:r>
            <a:r>
              <a:rPr lang="de-CH" err="1"/>
              <a:t>the</a:t>
            </a:r>
            <a:r>
              <a:rPr lang="de-CH"/>
              <a:t> </a:t>
            </a:r>
            <a:r>
              <a:rPr lang="de-CH" b="1" err="1"/>
              <a:t>foundation</a:t>
            </a:r>
            <a:r>
              <a:rPr lang="de-CH" b="1"/>
              <a:t> of (human) </a:t>
            </a:r>
            <a:r>
              <a:rPr lang="de-CH" b="1" err="1"/>
              <a:t>communication</a:t>
            </a:r>
            <a:r>
              <a:rPr lang="de-CH"/>
              <a:t>. </a:t>
            </a:r>
            <a:r>
              <a:rPr lang="de-CH" err="1"/>
              <a:t>Telephones</a:t>
            </a:r>
            <a:r>
              <a:rPr lang="de-CH"/>
              <a:t> </a:t>
            </a:r>
            <a:r>
              <a:rPr lang="de-CH" err="1"/>
              <a:t>or</a:t>
            </a:r>
            <a:r>
              <a:rPr lang="de-CH"/>
              <a:t> </a:t>
            </a:r>
            <a:r>
              <a:rPr lang="de-CH" err="1"/>
              <a:t>text</a:t>
            </a:r>
            <a:r>
              <a:rPr lang="de-CH"/>
              <a:t> </a:t>
            </a:r>
            <a:r>
              <a:rPr lang="de-CH" err="1"/>
              <a:t>messages</a:t>
            </a:r>
            <a:r>
              <a:rPr lang="de-CH"/>
              <a:t> </a:t>
            </a:r>
            <a:r>
              <a:rPr lang="de-CH" err="1"/>
              <a:t>were</a:t>
            </a:r>
            <a:r>
              <a:rPr lang="de-CH"/>
              <a:t> </a:t>
            </a:r>
            <a:r>
              <a:rPr lang="de-CH" err="1"/>
              <a:t>new</a:t>
            </a:r>
            <a:r>
              <a:rPr lang="de-CH"/>
              <a:t> </a:t>
            </a:r>
            <a:r>
              <a:rPr lang="de-CH" err="1"/>
              <a:t>conduits</a:t>
            </a:r>
            <a:r>
              <a:rPr lang="de-CH"/>
              <a:t> for </a:t>
            </a:r>
            <a:r>
              <a:rPr lang="de-CH" err="1"/>
              <a:t>person</a:t>
            </a:r>
            <a:r>
              <a:rPr lang="de-CH"/>
              <a:t>-to-person </a:t>
            </a:r>
            <a:r>
              <a:rPr lang="de-CH" err="1"/>
              <a:t>communcation</a:t>
            </a:r>
            <a:r>
              <a:rPr lang="de-CH"/>
              <a:t>. With </a:t>
            </a:r>
            <a:r>
              <a:rPr lang="de-CH" err="1"/>
              <a:t>the</a:t>
            </a:r>
            <a:r>
              <a:rPr lang="de-CH"/>
              <a:t> </a:t>
            </a:r>
            <a:r>
              <a:rPr lang="de-CH" b="1"/>
              <a:t>Internet </a:t>
            </a:r>
            <a:r>
              <a:rPr lang="de-CH" b="1" err="1"/>
              <a:t>computers</a:t>
            </a:r>
            <a:r>
              <a:rPr lang="de-CH" b="1"/>
              <a:t> </a:t>
            </a:r>
            <a:r>
              <a:rPr lang="de-CH" err="1"/>
              <a:t>became</a:t>
            </a:r>
            <a:r>
              <a:rPr lang="de-CH"/>
              <a:t> </a:t>
            </a:r>
            <a:r>
              <a:rPr lang="de-CH" b="1" err="1"/>
              <a:t>communication</a:t>
            </a:r>
            <a:r>
              <a:rPr lang="de-CH" b="1"/>
              <a:t> </a:t>
            </a:r>
            <a:r>
              <a:rPr lang="de-CH" b="1" err="1"/>
              <a:t>endpoints</a:t>
            </a:r>
            <a:r>
              <a:rPr lang="de-CH"/>
              <a:t>.</a:t>
            </a:r>
            <a:r>
              <a:rPr lang="de-CH" b="1"/>
              <a:t> </a:t>
            </a:r>
            <a:endParaRPr lang="en-GB" b="1"/>
          </a:p>
          <a:p>
            <a:pPr marL="0" indent="0"/>
            <a:endParaRPr lang="en-GB" b="1"/>
          </a:p>
          <a:p>
            <a:pPr marL="0" indent="0"/>
            <a:r>
              <a:rPr lang="en-GB"/>
              <a:t>The </a:t>
            </a:r>
            <a:r>
              <a:rPr lang="en-GB" b="1"/>
              <a:t>Internet</a:t>
            </a:r>
            <a:r>
              <a:rPr lang="en-GB"/>
              <a:t> nowadays is a global system of </a:t>
            </a:r>
            <a:r>
              <a:rPr lang="en-GB" u="sng"/>
              <a:t>interconnected computer networks </a:t>
            </a:r>
            <a:r>
              <a:rPr lang="en-GB"/>
              <a:t>that use </a:t>
            </a:r>
            <a:r>
              <a:rPr lang="en-GB" b="1"/>
              <a:t>the Internet protocol suite (TCP/IP) </a:t>
            </a:r>
            <a:r>
              <a:rPr lang="en-GB"/>
              <a:t>to link billions of devices worldwide. It was invented for interconnecting networks in the late 1960s (ARPANET) and focused on </a:t>
            </a:r>
            <a:r>
              <a:rPr lang="en-GB" b="1"/>
              <a:t>protocols</a:t>
            </a:r>
            <a:r>
              <a:rPr lang="en-GB"/>
              <a:t> and not on networks. Over time other protocols faded away in </a:t>
            </a:r>
            <a:r>
              <a:rPr lang="en-GB" err="1"/>
              <a:t>favor</a:t>
            </a:r>
            <a:r>
              <a:rPr lang="en-GB"/>
              <a:t> of </a:t>
            </a:r>
            <a:r>
              <a:rPr lang="en-GB" b="1"/>
              <a:t>TCP/IP’s packet switching</a:t>
            </a:r>
            <a:r>
              <a:rPr lang="en-GB"/>
              <a:t>. Initially used for scientific purposes and the military, its biggest push was the </a:t>
            </a:r>
            <a:r>
              <a:rPr lang="en-GB" b="1"/>
              <a:t>Web</a:t>
            </a:r>
            <a:r>
              <a:rPr lang="en-GB"/>
              <a:t> in the early 1990s.</a:t>
            </a:r>
          </a:p>
          <a:p>
            <a:pPr marL="0" indent="0"/>
            <a:endParaRPr lang="en-GB"/>
          </a:p>
          <a:p>
            <a:pPr marL="0" indent="0"/>
            <a:r>
              <a:rPr lang="en-GB"/>
              <a:t>In contrast to </a:t>
            </a:r>
            <a:r>
              <a:rPr lang="en-GB" b="1"/>
              <a:t>Circuit Switching</a:t>
            </a:r>
            <a:r>
              <a:rPr lang="en-GB"/>
              <a:t> (traditional phone calls; continuous talking), </a:t>
            </a:r>
            <a:r>
              <a:rPr lang="en-GB" b="1"/>
              <a:t>Packet Switching</a:t>
            </a:r>
            <a:r>
              <a:rPr lang="en-GB"/>
              <a:t> enables non continuous &amp; burst talking, which can be seen as an “evolution of mail” (independently send packets = robust).</a:t>
            </a:r>
          </a:p>
          <a:p>
            <a:pPr marL="0" indent="0"/>
            <a:endParaRPr lang="en-GB" b="1"/>
          </a:p>
        </p:txBody>
      </p:sp>
      <p:sp>
        <p:nvSpPr>
          <p:cNvPr id="4" name="Slide Number Placeholder 3">
            <a:extLst>
              <a:ext uri="{FF2B5EF4-FFF2-40B4-BE49-F238E27FC236}">
                <a16:creationId xmlns:a16="http://schemas.microsoft.com/office/drawing/2014/main" id="{B9ADA6DF-7210-51C0-FF3B-4ADB643A42C6}"/>
              </a:ext>
            </a:extLst>
          </p:cNvPr>
          <p:cNvSpPr>
            <a:spLocks noGrp="1"/>
          </p:cNvSpPr>
          <p:nvPr>
            <p:ph type="sldNum" sz="quarter" idx="12"/>
          </p:nvPr>
        </p:nvSpPr>
        <p:spPr/>
        <p:txBody>
          <a:bodyPr/>
          <a:lstStyle/>
          <a:p>
            <a:fld id="{7559FC98-AF75-4A00-A03C-DF9FEBF6BCB9}" type="slidenum">
              <a:rPr lang="en-GB" smtClean="0"/>
              <a:pPr/>
              <a:t>30</a:t>
            </a:fld>
            <a:endParaRPr lang="en-GB"/>
          </a:p>
        </p:txBody>
      </p:sp>
      <p:sp>
        <p:nvSpPr>
          <p:cNvPr id="5" name="Text Placeholder 4">
            <a:extLst>
              <a:ext uri="{FF2B5EF4-FFF2-40B4-BE49-F238E27FC236}">
                <a16:creationId xmlns:a16="http://schemas.microsoft.com/office/drawing/2014/main" id="{87B1E26A-B234-EDB0-DB8A-A8A2173921EA}"/>
              </a:ext>
            </a:extLst>
          </p:cNvPr>
          <p:cNvSpPr>
            <a:spLocks noGrp="1"/>
          </p:cNvSpPr>
          <p:nvPr>
            <p:ph type="body" sz="quarter" idx="10"/>
          </p:nvPr>
        </p:nvSpPr>
        <p:spPr/>
        <p:txBody>
          <a:bodyPr/>
          <a:lstStyle/>
          <a:p>
            <a:endParaRPr lang="en-GB"/>
          </a:p>
        </p:txBody>
      </p:sp>
      <p:sp>
        <p:nvSpPr>
          <p:cNvPr id="6" name="Text Placeholder 5">
            <a:extLst>
              <a:ext uri="{FF2B5EF4-FFF2-40B4-BE49-F238E27FC236}">
                <a16:creationId xmlns:a16="http://schemas.microsoft.com/office/drawing/2014/main" id="{35886D4F-12B8-96BE-5A36-E5E07939805E}"/>
              </a:ext>
            </a:extLst>
          </p:cNvPr>
          <p:cNvSpPr>
            <a:spLocks noGrp="1"/>
          </p:cNvSpPr>
          <p:nvPr>
            <p:ph type="body" sz="quarter" idx="15"/>
          </p:nvPr>
        </p:nvSpPr>
        <p:spPr/>
        <p:txBody>
          <a:bodyPr/>
          <a:lstStyle/>
          <a:p>
            <a:r>
              <a:rPr lang="en-GB" b="1"/>
              <a:t>IP [Internet Protocol]: </a:t>
            </a:r>
            <a:r>
              <a:rPr lang="en-GB"/>
              <a:t>Who to talk to / How to get there;  </a:t>
            </a:r>
            <a:r>
              <a:rPr lang="en-GB" b="1"/>
              <a:t>TCP [Transmission Control Protocol]: </a:t>
            </a:r>
            <a:r>
              <a:rPr lang="en-GB"/>
              <a:t>How to talk / How to manage an exchange </a:t>
            </a:r>
            <a:r>
              <a:rPr lang="en-GB">
                <a:sym typeface="Wingdings" panose="05000000000000000000" pitchFamily="2" charset="2"/>
              </a:rPr>
              <a:t> </a:t>
            </a:r>
            <a:r>
              <a:rPr lang="en-GB" b="1">
                <a:sym typeface="Wingdings" panose="05000000000000000000" pitchFamily="2" charset="2"/>
              </a:rPr>
              <a:t>Both are based on </a:t>
            </a:r>
            <a:r>
              <a:rPr lang="en-GB" b="1" u="sng">
                <a:sym typeface="Wingdings" panose="05000000000000000000" pitchFamily="2" charset="2"/>
              </a:rPr>
              <a:t>Packet Switching</a:t>
            </a:r>
            <a:endParaRPr lang="de-CH" b="1"/>
          </a:p>
        </p:txBody>
      </p:sp>
      <p:sp>
        <p:nvSpPr>
          <p:cNvPr id="7" name="Content Placeholder 6">
            <a:extLst>
              <a:ext uri="{FF2B5EF4-FFF2-40B4-BE49-F238E27FC236}">
                <a16:creationId xmlns:a16="http://schemas.microsoft.com/office/drawing/2014/main" id="{7CA68673-9324-737B-BFA5-08CE34C8D062}"/>
              </a:ext>
            </a:extLst>
          </p:cNvPr>
          <p:cNvSpPr>
            <a:spLocks noGrp="1"/>
          </p:cNvSpPr>
          <p:nvPr>
            <p:ph sz="quarter" idx="17"/>
          </p:nvPr>
        </p:nvSpPr>
        <p:spPr/>
        <p:txBody>
          <a:bodyPr/>
          <a:lstStyle/>
          <a:p>
            <a:endParaRPr lang="en-GB"/>
          </a:p>
        </p:txBody>
      </p:sp>
    </p:spTree>
    <p:extLst>
      <p:ext uri="{BB962C8B-B14F-4D97-AF65-F5344CB8AC3E}">
        <p14:creationId xmlns:p14="http://schemas.microsoft.com/office/powerpoint/2010/main" val="234966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008C-7E34-0616-BFF0-6888EA69FFB1}"/>
              </a:ext>
            </a:extLst>
          </p:cNvPr>
          <p:cNvSpPr>
            <a:spLocks noGrp="1"/>
          </p:cNvSpPr>
          <p:nvPr>
            <p:ph type="title"/>
          </p:nvPr>
        </p:nvSpPr>
        <p:spPr/>
        <p:txBody>
          <a:bodyPr/>
          <a:lstStyle/>
          <a:p>
            <a:r>
              <a:rPr lang="en-GB"/>
              <a:t>Layering: Separation of Concerns &amp; Networking Stack</a:t>
            </a:r>
          </a:p>
        </p:txBody>
      </p:sp>
      <p:sp>
        <p:nvSpPr>
          <p:cNvPr id="3" name="Content Placeholder 2">
            <a:extLst>
              <a:ext uri="{FF2B5EF4-FFF2-40B4-BE49-F238E27FC236}">
                <a16:creationId xmlns:a16="http://schemas.microsoft.com/office/drawing/2014/main" id="{5E96A1BB-DBDB-1013-8DE9-1EA3FC07B5F4}"/>
              </a:ext>
            </a:extLst>
          </p:cNvPr>
          <p:cNvSpPr>
            <a:spLocks noGrp="1"/>
          </p:cNvSpPr>
          <p:nvPr>
            <p:ph idx="1"/>
          </p:nvPr>
        </p:nvSpPr>
        <p:spPr>
          <a:xfrm>
            <a:off x="358775" y="1026694"/>
            <a:ext cx="8426450" cy="3453231"/>
          </a:xfrm>
        </p:spPr>
        <p:txBody>
          <a:bodyPr/>
          <a:lstStyle/>
          <a:p>
            <a:r>
              <a:rPr lang="de-CH" b="1"/>
              <a:t>«Separation of </a:t>
            </a:r>
            <a:r>
              <a:rPr lang="de-CH" b="1" err="1"/>
              <a:t>Concerns</a:t>
            </a:r>
            <a:r>
              <a:rPr lang="de-CH" b="1"/>
              <a:t>» </a:t>
            </a:r>
            <a:r>
              <a:rPr lang="de-CH" b="1" err="1"/>
              <a:t>allows</a:t>
            </a:r>
            <a:r>
              <a:rPr lang="de-CH" b="1"/>
              <a:t>:</a:t>
            </a:r>
            <a:endParaRPr lang="de-CH"/>
          </a:p>
          <a:p>
            <a:pPr marL="285750" indent="-285750">
              <a:buFont typeface="Wingdings" panose="05000000000000000000" pitchFamily="2" charset="2"/>
              <a:buChar char="§"/>
            </a:pPr>
            <a:r>
              <a:rPr lang="de-CH" err="1"/>
              <a:t>easier</a:t>
            </a:r>
            <a:r>
              <a:rPr lang="de-CH"/>
              <a:t> </a:t>
            </a:r>
            <a:r>
              <a:rPr lang="de-CH" err="1"/>
              <a:t>creation</a:t>
            </a:r>
            <a:r>
              <a:rPr lang="de-CH"/>
              <a:t> of </a:t>
            </a:r>
            <a:r>
              <a:rPr lang="de-CH" b="1"/>
              <a:t>end-to-end </a:t>
            </a:r>
            <a:r>
              <a:rPr lang="de-CH" b="1" err="1"/>
              <a:t>solutions</a:t>
            </a:r>
            <a:endParaRPr lang="de-CH" b="1"/>
          </a:p>
          <a:p>
            <a:pPr marL="285750" indent="-285750">
              <a:buFont typeface="Wingdings" panose="05000000000000000000" pitchFamily="2" charset="2"/>
              <a:buChar char="§"/>
            </a:pPr>
            <a:r>
              <a:rPr lang="de-CH" b="1" err="1"/>
              <a:t>reusable</a:t>
            </a:r>
            <a:r>
              <a:rPr lang="de-CH" b="1"/>
              <a:t> / </a:t>
            </a:r>
            <a:r>
              <a:rPr lang="de-CH" b="1" err="1"/>
              <a:t>replacable</a:t>
            </a:r>
            <a:r>
              <a:rPr lang="de-CH" b="1"/>
              <a:t> </a:t>
            </a:r>
            <a:r>
              <a:rPr lang="de-CH" err="1"/>
              <a:t>parts</a:t>
            </a:r>
            <a:r>
              <a:rPr lang="de-CH"/>
              <a:t> of </a:t>
            </a:r>
            <a:r>
              <a:rPr lang="de-CH" err="1"/>
              <a:t>solutions</a:t>
            </a:r>
            <a:endParaRPr lang="de-CH"/>
          </a:p>
          <a:p>
            <a:pPr marL="285750" indent="-285750">
              <a:buFont typeface="Wingdings" panose="05000000000000000000" pitchFamily="2" charset="2"/>
              <a:buChar char="§"/>
            </a:pPr>
            <a:endParaRPr lang="de-CH"/>
          </a:p>
          <a:p>
            <a:pPr marL="0" indent="0"/>
            <a:r>
              <a:rPr lang="de-CH" b="1"/>
              <a:t>Networking </a:t>
            </a:r>
            <a:r>
              <a:rPr lang="de-CH" b="1" err="1"/>
              <a:t>stack</a:t>
            </a:r>
            <a:r>
              <a:rPr lang="de-CH" b="1"/>
              <a:t>:</a:t>
            </a:r>
          </a:p>
          <a:p>
            <a:pPr marL="0" indent="0"/>
            <a:endParaRPr lang="en-GB"/>
          </a:p>
          <a:p>
            <a:pPr marL="0" indent="0"/>
            <a:endParaRPr lang="en-GB"/>
          </a:p>
        </p:txBody>
      </p:sp>
      <p:sp>
        <p:nvSpPr>
          <p:cNvPr id="4" name="Slide Number Placeholder 3">
            <a:extLst>
              <a:ext uri="{FF2B5EF4-FFF2-40B4-BE49-F238E27FC236}">
                <a16:creationId xmlns:a16="http://schemas.microsoft.com/office/drawing/2014/main" id="{8EA76E99-079E-3189-0CF3-8C6D533FBCFB}"/>
              </a:ext>
            </a:extLst>
          </p:cNvPr>
          <p:cNvSpPr>
            <a:spLocks noGrp="1"/>
          </p:cNvSpPr>
          <p:nvPr>
            <p:ph type="sldNum" sz="quarter" idx="12"/>
          </p:nvPr>
        </p:nvSpPr>
        <p:spPr/>
        <p:txBody>
          <a:bodyPr/>
          <a:lstStyle/>
          <a:p>
            <a:fld id="{7559FC98-AF75-4A00-A03C-DF9FEBF6BCB9}" type="slidenum">
              <a:rPr lang="en-GB" smtClean="0"/>
              <a:pPr/>
              <a:t>31</a:t>
            </a:fld>
            <a:endParaRPr lang="en-GB"/>
          </a:p>
        </p:txBody>
      </p:sp>
      <p:sp>
        <p:nvSpPr>
          <p:cNvPr id="13" name="Text Placeholder 12">
            <a:extLst>
              <a:ext uri="{FF2B5EF4-FFF2-40B4-BE49-F238E27FC236}">
                <a16:creationId xmlns:a16="http://schemas.microsoft.com/office/drawing/2014/main" id="{7EE0A940-0E45-5B2C-4BD0-65B9695C2410}"/>
              </a:ext>
            </a:extLst>
          </p:cNvPr>
          <p:cNvSpPr>
            <a:spLocks noGrp="1"/>
          </p:cNvSpPr>
          <p:nvPr>
            <p:ph type="body" sz="quarter" idx="10"/>
          </p:nvPr>
        </p:nvSpPr>
        <p:spPr/>
        <p:txBody>
          <a:bodyPr/>
          <a:lstStyle/>
          <a:p>
            <a:endParaRPr lang="en-GB"/>
          </a:p>
        </p:txBody>
      </p:sp>
      <p:pic>
        <p:nvPicPr>
          <p:cNvPr id="10" name="Picture 9">
            <a:extLst>
              <a:ext uri="{FF2B5EF4-FFF2-40B4-BE49-F238E27FC236}">
                <a16:creationId xmlns:a16="http://schemas.microsoft.com/office/drawing/2014/main" id="{60D7B0F1-77F9-4BF7-E599-D62DB2ADBA1E}"/>
              </a:ext>
            </a:extLst>
          </p:cNvPr>
          <p:cNvPicPr>
            <a:picLocks noChangeAspect="1"/>
          </p:cNvPicPr>
          <p:nvPr/>
        </p:nvPicPr>
        <p:blipFill rotWithShape="1">
          <a:blip r:embed="rId2"/>
          <a:srcRect t="2366" b="2378"/>
          <a:stretch/>
        </p:blipFill>
        <p:spPr>
          <a:xfrm>
            <a:off x="259047" y="2085886"/>
            <a:ext cx="6548012" cy="2546684"/>
          </a:xfrm>
          <a:prstGeom prst="rect">
            <a:avLst/>
          </a:prstGeom>
        </p:spPr>
      </p:pic>
      <p:pic>
        <p:nvPicPr>
          <p:cNvPr id="11" name="Picture 10">
            <a:extLst>
              <a:ext uri="{FF2B5EF4-FFF2-40B4-BE49-F238E27FC236}">
                <a16:creationId xmlns:a16="http://schemas.microsoft.com/office/drawing/2014/main" id="{402B0323-90AC-B6FD-24BC-A2D9CAE5EE1C}"/>
              </a:ext>
            </a:extLst>
          </p:cNvPr>
          <p:cNvPicPr>
            <a:picLocks noChangeAspect="1"/>
          </p:cNvPicPr>
          <p:nvPr/>
        </p:nvPicPr>
        <p:blipFill rotWithShape="1">
          <a:blip r:embed="rId3"/>
          <a:srcRect l="6310"/>
          <a:stretch/>
        </p:blipFill>
        <p:spPr>
          <a:xfrm>
            <a:off x="7223482" y="38193"/>
            <a:ext cx="1240185" cy="2047693"/>
          </a:xfrm>
          <a:prstGeom prst="rect">
            <a:avLst/>
          </a:prstGeom>
        </p:spPr>
      </p:pic>
      <p:pic>
        <p:nvPicPr>
          <p:cNvPr id="12" name="Picture 11">
            <a:extLst>
              <a:ext uri="{FF2B5EF4-FFF2-40B4-BE49-F238E27FC236}">
                <a16:creationId xmlns:a16="http://schemas.microsoft.com/office/drawing/2014/main" id="{94000EA5-0D4C-7365-06AA-EA441E0EA460}"/>
              </a:ext>
            </a:extLst>
          </p:cNvPr>
          <p:cNvPicPr>
            <a:picLocks noChangeAspect="1"/>
          </p:cNvPicPr>
          <p:nvPr/>
        </p:nvPicPr>
        <p:blipFill>
          <a:blip r:embed="rId4"/>
          <a:stretch>
            <a:fillRect/>
          </a:stretch>
        </p:blipFill>
        <p:spPr>
          <a:xfrm>
            <a:off x="6774638" y="2128535"/>
            <a:ext cx="2224769" cy="2461386"/>
          </a:xfrm>
          <a:prstGeom prst="rect">
            <a:avLst/>
          </a:prstGeom>
        </p:spPr>
      </p:pic>
      <p:sp>
        <p:nvSpPr>
          <p:cNvPr id="8" name="TextBox 7">
            <a:extLst>
              <a:ext uri="{FF2B5EF4-FFF2-40B4-BE49-F238E27FC236}">
                <a16:creationId xmlns:a16="http://schemas.microsoft.com/office/drawing/2014/main" id="{13B6E492-5590-9B63-796A-4444D0E18DAF}"/>
              </a:ext>
            </a:extLst>
          </p:cNvPr>
          <p:cNvSpPr txBox="1"/>
          <p:nvPr/>
        </p:nvSpPr>
        <p:spPr>
          <a:xfrm>
            <a:off x="5229442" y="985900"/>
            <a:ext cx="1994040" cy="715581"/>
          </a:xfrm>
          <a:prstGeom prst="rect">
            <a:avLst/>
          </a:prstGeom>
          <a:noFill/>
        </p:spPr>
        <p:txBody>
          <a:bodyPr wrap="square" rtlCol="0">
            <a:spAutoFit/>
          </a:bodyPr>
          <a:lstStyle/>
          <a:p>
            <a:r>
              <a:rPr lang="de-CH" b="1"/>
              <a:t>but </a:t>
            </a:r>
            <a:r>
              <a:rPr lang="de-CH" b="1" err="1"/>
              <a:t>it</a:t>
            </a:r>
            <a:r>
              <a:rPr lang="de-CH" b="1"/>
              <a:t> </a:t>
            </a:r>
            <a:r>
              <a:rPr lang="de-CH" b="1" err="1"/>
              <a:t>gets</a:t>
            </a:r>
            <a:r>
              <a:rPr lang="de-CH" b="1"/>
              <a:t> </a:t>
            </a:r>
            <a:r>
              <a:rPr lang="de-CH" b="1" err="1"/>
              <a:t>difficult</a:t>
            </a:r>
            <a:r>
              <a:rPr lang="de-CH" b="1"/>
              <a:t> to </a:t>
            </a:r>
            <a:r>
              <a:rPr lang="de-CH" b="1" err="1"/>
              <a:t>replace</a:t>
            </a:r>
            <a:r>
              <a:rPr lang="de-CH" b="1"/>
              <a:t> «</a:t>
            </a:r>
            <a:r>
              <a:rPr lang="de-CH" b="1" err="1"/>
              <a:t>things</a:t>
            </a:r>
            <a:r>
              <a:rPr lang="de-CH" b="1"/>
              <a:t>»:</a:t>
            </a:r>
          </a:p>
          <a:p>
            <a:endParaRPr lang="en-GB"/>
          </a:p>
        </p:txBody>
      </p:sp>
    </p:spTree>
    <p:extLst>
      <p:ext uri="{BB962C8B-B14F-4D97-AF65-F5344CB8AC3E}">
        <p14:creationId xmlns:p14="http://schemas.microsoft.com/office/powerpoint/2010/main" val="1181202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E4AD-AB51-4D25-BC17-90F3F2800220}"/>
              </a:ext>
            </a:extLst>
          </p:cNvPr>
          <p:cNvSpPr>
            <a:spLocks noGrp="1"/>
          </p:cNvSpPr>
          <p:nvPr>
            <p:ph type="title"/>
          </p:nvPr>
        </p:nvSpPr>
        <p:spPr/>
        <p:txBody>
          <a:bodyPr/>
          <a:lstStyle/>
          <a:p>
            <a:r>
              <a:rPr lang="de-CH"/>
              <a:t>1) </a:t>
            </a:r>
            <a:r>
              <a:rPr lang="de-CH" err="1"/>
              <a:t>Physical</a:t>
            </a:r>
            <a:r>
              <a:rPr lang="de-CH"/>
              <a:t> Layer</a:t>
            </a:r>
            <a:endParaRPr lang="en-GB"/>
          </a:p>
        </p:txBody>
      </p:sp>
      <p:sp>
        <p:nvSpPr>
          <p:cNvPr id="3" name="Content Placeholder 2">
            <a:extLst>
              <a:ext uri="{FF2B5EF4-FFF2-40B4-BE49-F238E27FC236}">
                <a16:creationId xmlns:a16="http://schemas.microsoft.com/office/drawing/2014/main" id="{E537F241-2037-E245-915B-DEF7FB7CA03B}"/>
              </a:ext>
            </a:extLst>
          </p:cNvPr>
          <p:cNvSpPr>
            <a:spLocks noGrp="1"/>
          </p:cNvSpPr>
          <p:nvPr>
            <p:ph idx="1"/>
          </p:nvPr>
        </p:nvSpPr>
        <p:spPr/>
        <p:txBody>
          <a:bodyPr/>
          <a:lstStyle/>
          <a:p>
            <a:pPr marL="285750" indent="-285750">
              <a:buFont typeface="Wingdings" panose="05000000000000000000" pitchFamily="2" charset="2"/>
              <a:buChar char="§"/>
            </a:pPr>
            <a:r>
              <a:rPr lang="de-CH" b="1"/>
              <a:t>Ethernet Cables</a:t>
            </a:r>
          </a:p>
          <a:p>
            <a:pPr marL="464525" lvl="1" indent="-285750">
              <a:buFont typeface="Arial" panose="020B0604020202020204" pitchFamily="34" charset="0"/>
              <a:buChar char="•"/>
            </a:pPr>
            <a:r>
              <a:rPr lang="de-CH"/>
              <a:t>High </a:t>
            </a:r>
            <a:r>
              <a:rPr lang="de-CH" err="1"/>
              <a:t>Voltage</a:t>
            </a:r>
            <a:endParaRPr lang="de-CH"/>
          </a:p>
          <a:p>
            <a:pPr marL="464525" lvl="1" indent="-285750">
              <a:buFont typeface="Arial" panose="020B0604020202020204" pitchFamily="34" charset="0"/>
              <a:buChar char="•"/>
            </a:pPr>
            <a:r>
              <a:rPr lang="de-CH"/>
              <a:t>Low </a:t>
            </a:r>
            <a:r>
              <a:rPr lang="de-CH" err="1"/>
              <a:t>Voltage</a:t>
            </a:r>
            <a:endParaRPr lang="de-CH"/>
          </a:p>
          <a:p>
            <a:pPr marL="285750" indent="-285750">
              <a:buFont typeface="Wingdings" panose="05000000000000000000" pitchFamily="2" charset="2"/>
              <a:buChar char="§"/>
            </a:pPr>
            <a:r>
              <a:rPr lang="de-CH" b="1" err="1"/>
              <a:t>Fibre</a:t>
            </a:r>
            <a:r>
              <a:rPr lang="de-CH" b="1"/>
              <a:t> </a:t>
            </a:r>
            <a:r>
              <a:rPr lang="de-CH" b="1" err="1"/>
              <a:t>Optics</a:t>
            </a:r>
            <a:endParaRPr lang="de-CH" b="1"/>
          </a:p>
          <a:p>
            <a:pPr marL="464525" lvl="1" indent="-285750">
              <a:buFont typeface="Arial" panose="020B0604020202020204" pitchFamily="34" charset="0"/>
              <a:buChar char="•"/>
            </a:pPr>
            <a:r>
              <a:rPr lang="de-CH"/>
              <a:t>Light</a:t>
            </a:r>
          </a:p>
          <a:p>
            <a:pPr marL="464525" lvl="1" indent="-285750">
              <a:buFont typeface="Arial" panose="020B0604020202020204" pitchFamily="34" charset="0"/>
              <a:buChar char="•"/>
            </a:pPr>
            <a:r>
              <a:rPr lang="de-CH"/>
              <a:t>No Light</a:t>
            </a:r>
          </a:p>
          <a:p>
            <a:pPr marL="285750" indent="-285750">
              <a:buFont typeface="Wingdings" panose="05000000000000000000" pitchFamily="2" charset="2"/>
              <a:buChar char="§"/>
            </a:pPr>
            <a:r>
              <a:rPr lang="de-CH" b="1"/>
              <a:t>Wireless Transmission</a:t>
            </a:r>
          </a:p>
          <a:p>
            <a:pPr marL="464525" lvl="1" indent="-285750">
              <a:buFont typeface="Arial" panose="020B0604020202020204" pitchFamily="34" charset="0"/>
              <a:buChar char="•"/>
            </a:pPr>
            <a:r>
              <a:rPr lang="de-CH"/>
              <a:t>High </a:t>
            </a:r>
            <a:r>
              <a:rPr lang="de-CH" err="1"/>
              <a:t>Frequency</a:t>
            </a:r>
            <a:endParaRPr lang="de-CH"/>
          </a:p>
          <a:p>
            <a:pPr marL="464525" lvl="1" indent="-285750">
              <a:buFont typeface="Arial" panose="020B0604020202020204" pitchFamily="34" charset="0"/>
              <a:buChar char="•"/>
            </a:pPr>
            <a:r>
              <a:rPr lang="de-CH"/>
              <a:t>Low </a:t>
            </a:r>
            <a:r>
              <a:rPr lang="de-CH" err="1"/>
              <a:t>Frequency</a:t>
            </a:r>
            <a:endParaRPr lang="en-GB"/>
          </a:p>
        </p:txBody>
      </p:sp>
      <p:sp>
        <p:nvSpPr>
          <p:cNvPr id="4" name="Slide Number Placeholder 3">
            <a:extLst>
              <a:ext uri="{FF2B5EF4-FFF2-40B4-BE49-F238E27FC236}">
                <a16:creationId xmlns:a16="http://schemas.microsoft.com/office/drawing/2014/main" id="{59ED4881-F30A-9914-B022-F7C1E0A2A64A}"/>
              </a:ext>
            </a:extLst>
          </p:cNvPr>
          <p:cNvSpPr>
            <a:spLocks noGrp="1"/>
          </p:cNvSpPr>
          <p:nvPr>
            <p:ph type="sldNum" sz="quarter" idx="12"/>
          </p:nvPr>
        </p:nvSpPr>
        <p:spPr/>
        <p:txBody>
          <a:bodyPr/>
          <a:lstStyle/>
          <a:p>
            <a:fld id="{7559FC98-AF75-4A00-A03C-DF9FEBF6BCB9}" type="slidenum">
              <a:rPr lang="en-GB" smtClean="0"/>
              <a:pPr/>
              <a:t>32</a:t>
            </a:fld>
            <a:endParaRPr lang="en-GB"/>
          </a:p>
        </p:txBody>
      </p:sp>
      <p:sp>
        <p:nvSpPr>
          <p:cNvPr id="5" name="Text Placeholder 4">
            <a:extLst>
              <a:ext uri="{FF2B5EF4-FFF2-40B4-BE49-F238E27FC236}">
                <a16:creationId xmlns:a16="http://schemas.microsoft.com/office/drawing/2014/main" id="{305B2345-DEDC-9453-6D8A-4DD29D8BC0EF}"/>
              </a:ext>
            </a:extLst>
          </p:cNvPr>
          <p:cNvSpPr>
            <a:spLocks noGrp="1"/>
          </p:cNvSpPr>
          <p:nvPr>
            <p:ph type="body" sz="quarter" idx="10"/>
          </p:nvPr>
        </p:nvSpPr>
        <p:spPr/>
        <p:txBody>
          <a:bodyPr/>
          <a:lstStyle/>
          <a:p>
            <a:endParaRPr lang="en-GB"/>
          </a:p>
        </p:txBody>
      </p:sp>
      <p:sp>
        <p:nvSpPr>
          <p:cNvPr id="6" name="Text Placeholder 5">
            <a:extLst>
              <a:ext uri="{FF2B5EF4-FFF2-40B4-BE49-F238E27FC236}">
                <a16:creationId xmlns:a16="http://schemas.microsoft.com/office/drawing/2014/main" id="{4579D247-7037-12B1-0BA5-80A5BEDCE8E1}"/>
              </a:ext>
            </a:extLst>
          </p:cNvPr>
          <p:cNvSpPr>
            <a:spLocks noGrp="1"/>
          </p:cNvSpPr>
          <p:nvPr>
            <p:ph type="body" sz="quarter" idx="15"/>
          </p:nvPr>
        </p:nvSpPr>
        <p:spPr/>
        <p:txBody>
          <a:bodyPr/>
          <a:lstStyle/>
          <a:p>
            <a:r>
              <a:rPr lang="de-CH"/>
              <a:t>There </a:t>
            </a:r>
            <a:r>
              <a:rPr lang="de-CH" err="1"/>
              <a:t>are</a:t>
            </a:r>
            <a:r>
              <a:rPr lang="de-CH"/>
              <a:t> different </a:t>
            </a:r>
            <a:r>
              <a:rPr lang="de-CH" err="1"/>
              <a:t>way</a:t>
            </a:r>
            <a:r>
              <a:rPr lang="de-CH"/>
              <a:t> to «</a:t>
            </a:r>
            <a:r>
              <a:rPr lang="de-CH" err="1"/>
              <a:t>encode</a:t>
            </a:r>
            <a:r>
              <a:rPr lang="de-CH"/>
              <a:t>» 0 &amp; 1 in </a:t>
            </a:r>
            <a:r>
              <a:rPr lang="de-CH" err="1"/>
              <a:t>order</a:t>
            </a:r>
            <a:r>
              <a:rPr lang="de-CH"/>
              <a:t> to </a:t>
            </a:r>
            <a:r>
              <a:rPr lang="de-CH" err="1"/>
              <a:t>transmit</a:t>
            </a:r>
            <a:r>
              <a:rPr lang="de-CH"/>
              <a:t> </a:t>
            </a:r>
            <a:r>
              <a:rPr lang="de-CH" err="1"/>
              <a:t>data</a:t>
            </a:r>
            <a:r>
              <a:rPr lang="de-CH"/>
              <a:t>.</a:t>
            </a:r>
            <a:endParaRPr lang="en-GB"/>
          </a:p>
        </p:txBody>
      </p:sp>
      <p:sp>
        <p:nvSpPr>
          <p:cNvPr id="7" name="Content Placeholder 6">
            <a:extLst>
              <a:ext uri="{FF2B5EF4-FFF2-40B4-BE49-F238E27FC236}">
                <a16:creationId xmlns:a16="http://schemas.microsoft.com/office/drawing/2014/main" id="{65E84874-8CCA-5CB5-E876-D0A8BED1B7D5}"/>
              </a:ext>
            </a:extLst>
          </p:cNvPr>
          <p:cNvSpPr>
            <a:spLocks noGrp="1"/>
          </p:cNvSpPr>
          <p:nvPr>
            <p:ph sz="quarter" idx="17"/>
          </p:nvPr>
        </p:nvSpPr>
        <p:spPr/>
        <p:txBody>
          <a:bodyPr/>
          <a:lstStyle/>
          <a:p>
            <a:endParaRPr lang="en-GB"/>
          </a:p>
        </p:txBody>
      </p:sp>
      <p:pic>
        <p:nvPicPr>
          <p:cNvPr id="9" name="Picture 8">
            <a:extLst>
              <a:ext uri="{FF2B5EF4-FFF2-40B4-BE49-F238E27FC236}">
                <a16:creationId xmlns:a16="http://schemas.microsoft.com/office/drawing/2014/main" id="{7C34E009-3A44-B70D-45DF-D9C425E14004}"/>
              </a:ext>
            </a:extLst>
          </p:cNvPr>
          <p:cNvPicPr>
            <a:picLocks noChangeAspect="1"/>
          </p:cNvPicPr>
          <p:nvPr/>
        </p:nvPicPr>
        <p:blipFill>
          <a:blip r:embed="rId2"/>
          <a:stretch>
            <a:fillRect/>
          </a:stretch>
        </p:blipFill>
        <p:spPr>
          <a:xfrm>
            <a:off x="5168245" y="48207"/>
            <a:ext cx="3859428" cy="1980336"/>
          </a:xfrm>
          <a:prstGeom prst="rect">
            <a:avLst/>
          </a:prstGeom>
        </p:spPr>
      </p:pic>
      <p:sp>
        <p:nvSpPr>
          <p:cNvPr id="10" name="Rectangle 9">
            <a:extLst>
              <a:ext uri="{FF2B5EF4-FFF2-40B4-BE49-F238E27FC236}">
                <a16:creationId xmlns:a16="http://schemas.microsoft.com/office/drawing/2014/main" id="{1545C731-64C4-4AD0-D8C4-1CDE3185B35E}"/>
              </a:ext>
            </a:extLst>
          </p:cNvPr>
          <p:cNvSpPr/>
          <p:nvPr/>
        </p:nvSpPr>
        <p:spPr>
          <a:xfrm>
            <a:off x="5109411" y="0"/>
            <a:ext cx="978568" cy="290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69170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E4AD-AB51-4D25-BC17-90F3F2800220}"/>
              </a:ext>
            </a:extLst>
          </p:cNvPr>
          <p:cNvSpPr>
            <a:spLocks noGrp="1"/>
          </p:cNvSpPr>
          <p:nvPr>
            <p:ph type="title"/>
          </p:nvPr>
        </p:nvSpPr>
        <p:spPr/>
        <p:txBody>
          <a:bodyPr/>
          <a:lstStyle/>
          <a:p>
            <a:r>
              <a:rPr lang="de-CH"/>
              <a:t>2) Data Link Layer</a:t>
            </a:r>
            <a:endParaRPr lang="en-GB"/>
          </a:p>
        </p:txBody>
      </p:sp>
      <p:sp>
        <p:nvSpPr>
          <p:cNvPr id="3" name="Content Placeholder 2">
            <a:extLst>
              <a:ext uri="{FF2B5EF4-FFF2-40B4-BE49-F238E27FC236}">
                <a16:creationId xmlns:a16="http://schemas.microsoft.com/office/drawing/2014/main" id="{E537F241-2037-E245-915B-DEF7FB7CA03B}"/>
              </a:ext>
            </a:extLst>
          </p:cNvPr>
          <p:cNvSpPr>
            <a:spLocks noGrp="1"/>
          </p:cNvSpPr>
          <p:nvPr>
            <p:ph idx="1"/>
          </p:nvPr>
        </p:nvSpPr>
        <p:spPr/>
        <p:txBody>
          <a:bodyPr/>
          <a:lstStyle/>
          <a:p>
            <a:pPr marL="178775" lvl="1" indent="0">
              <a:buNone/>
            </a:pPr>
            <a:r>
              <a:rPr lang="de-CH"/>
              <a:t>MAC </a:t>
            </a:r>
            <a:r>
              <a:rPr lang="de-CH" err="1"/>
              <a:t>addresses</a:t>
            </a:r>
            <a:r>
              <a:rPr lang="de-CH"/>
              <a:t> </a:t>
            </a:r>
            <a:r>
              <a:rPr lang="de-CH" err="1"/>
              <a:t>are</a:t>
            </a:r>
            <a:r>
              <a:rPr lang="de-CH"/>
              <a:t> </a:t>
            </a:r>
            <a:r>
              <a:rPr lang="de-CH" b="1" err="1"/>
              <a:t>statically</a:t>
            </a:r>
            <a:r>
              <a:rPr lang="de-CH" b="1"/>
              <a:t> </a:t>
            </a:r>
            <a:r>
              <a:rPr lang="de-CH"/>
              <a:t>(to </a:t>
            </a:r>
            <a:r>
              <a:rPr lang="de-CH" err="1"/>
              <a:t>device</a:t>
            </a:r>
            <a:r>
              <a:rPr lang="de-CH"/>
              <a:t> network </a:t>
            </a:r>
            <a:r>
              <a:rPr lang="de-CH" err="1"/>
              <a:t>interfaces</a:t>
            </a:r>
            <a:r>
              <a:rPr lang="de-CH"/>
              <a:t>)</a:t>
            </a:r>
            <a:br>
              <a:rPr lang="de-CH"/>
            </a:br>
            <a:r>
              <a:rPr lang="de-CH" err="1"/>
              <a:t>assigned</a:t>
            </a:r>
            <a:r>
              <a:rPr lang="de-CH" b="1"/>
              <a:t> </a:t>
            </a:r>
            <a:r>
              <a:rPr lang="de-CH" b="1" err="1"/>
              <a:t>unique</a:t>
            </a:r>
            <a:r>
              <a:rPr lang="de-CH" b="1"/>
              <a:t> </a:t>
            </a:r>
            <a:r>
              <a:rPr lang="de-CH" b="1" err="1"/>
              <a:t>identifiers</a:t>
            </a:r>
            <a:r>
              <a:rPr lang="de-CH" b="1"/>
              <a:t> </a:t>
            </a:r>
            <a:r>
              <a:rPr lang="de-CH" b="1">
                <a:sym typeface="Wingdings" panose="05000000000000000000" pitchFamily="2" charset="2"/>
              </a:rPr>
              <a:t> «</a:t>
            </a:r>
            <a:r>
              <a:rPr lang="de-CH" b="1" err="1">
                <a:sym typeface="Wingdings" panose="05000000000000000000" pitchFamily="2" charset="2"/>
              </a:rPr>
              <a:t>Burned</a:t>
            </a:r>
            <a:r>
              <a:rPr lang="de-CH" b="1">
                <a:sym typeface="Wingdings" panose="05000000000000000000" pitchFamily="2" charset="2"/>
              </a:rPr>
              <a:t>-in </a:t>
            </a:r>
            <a:r>
              <a:rPr lang="de-CH" b="1" err="1">
                <a:sym typeface="Wingdings" panose="05000000000000000000" pitchFamily="2" charset="2"/>
              </a:rPr>
              <a:t>Addresses</a:t>
            </a:r>
            <a:r>
              <a:rPr lang="de-CH" b="1">
                <a:sym typeface="Wingdings" panose="05000000000000000000" pitchFamily="2" charset="2"/>
              </a:rPr>
              <a:t>»</a:t>
            </a:r>
            <a:endParaRPr lang="en-GB"/>
          </a:p>
        </p:txBody>
      </p:sp>
      <p:sp>
        <p:nvSpPr>
          <p:cNvPr id="4" name="Slide Number Placeholder 3">
            <a:extLst>
              <a:ext uri="{FF2B5EF4-FFF2-40B4-BE49-F238E27FC236}">
                <a16:creationId xmlns:a16="http://schemas.microsoft.com/office/drawing/2014/main" id="{59ED4881-F30A-9914-B022-F7C1E0A2A64A}"/>
              </a:ext>
            </a:extLst>
          </p:cNvPr>
          <p:cNvSpPr>
            <a:spLocks noGrp="1"/>
          </p:cNvSpPr>
          <p:nvPr>
            <p:ph type="sldNum" sz="quarter" idx="12"/>
          </p:nvPr>
        </p:nvSpPr>
        <p:spPr/>
        <p:txBody>
          <a:bodyPr/>
          <a:lstStyle/>
          <a:p>
            <a:fld id="{7559FC98-AF75-4A00-A03C-DF9FEBF6BCB9}" type="slidenum">
              <a:rPr lang="en-GB" smtClean="0"/>
              <a:pPr/>
              <a:t>33</a:t>
            </a:fld>
            <a:endParaRPr lang="en-GB"/>
          </a:p>
        </p:txBody>
      </p:sp>
      <p:sp>
        <p:nvSpPr>
          <p:cNvPr id="5" name="Text Placeholder 4">
            <a:extLst>
              <a:ext uri="{FF2B5EF4-FFF2-40B4-BE49-F238E27FC236}">
                <a16:creationId xmlns:a16="http://schemas.microsoft.com/office/drawing/2014/main" id="{305B2345-DEDC-9453-6D8A-4DD29D8BC0EF}"/>
              </a:ext>
            </a:extLst>
          </p:cNvPr>
          <p:cNvSpPr>
            <a:spLocks noGrp="1"/>
          </p:cNvSpPr>
          <p:nvPr>
            <p:ph type="body" sz="quarter" idx="10"/>
          </p:nvPr>
        </p:nvSpPr>
        <p:spPr/>
        <p:txBody>
          <a:bodyPr/>
          <a:lstStyle/>
          <a:p>
            <a:endParaRPr lang="en-GB"/>
          </a:p>
        </p:txBody>
      </p:sp>
      <p:sp>
        <p:nvSpPr>
          <p:cNvPr id="6" name="Text Placeholder 5">
            <a:extLst>
              <a:ext uri="{FF2B5EF4-FFF2-40B4-BE49-F238E27FC236}">
                <a16:creationId xmlns:a16="http://schemas.microsoft.com/office/drawing/2014/main" id="{4579D247-7037-12B1-0BA5-80A5BEDCE8E1}"/>
              </a:ext>
            </a:extLst>
          </p:cNvPr>
          <p:cNvSpPr>
            <a:spLocks noGrp="1"/>
          </p:cNvSpPr>
          <p:nvPr>
            <p:ph type="body" sz="quarter" idx="15"/>
          </p:nvPr>
        </p:nvSpPr>
        <p:spPr/>
        <p:txBody>
          <a:bodyPr/>
          <a:lstStyle/>
          <a:p>
            <a:r>
              <a:rPr lang="de-CH"/>
              <a:t>MAC </a:t>
            </a:r>
            <a:r>
              <a:rPr lang="de-CH" err="1"/>
              <a:t>addresses</a:t>
            </a:r>
            <a:r>
              <a:rPr lang="de-CH"/>
              <a:t> </a:t>
            </a:r>
            <a:r>
              <a:rPr lang="de-CH" err="1"/>
              <a:t>are</a:t>
            </a:r>
            <a:r>
              <a:rPr lang="de-CH"/>
              <a:t> </a:t>
            </a:r>
            <a:r>
              <a:rPr lang="de-CH" b="1"/>
              <a:t>«</a:t>
            </a:r>
            <a:r>
              <a:rPr lang="de-CH" b="1" err="1"/>
              <a:t>burned</a:t>
            </a:r>
            <a:r>
              <a:rPr lang="de-CH" b="1"/>
              <a:t>-in»</a:t>
            </a:r>
            <a:r>
              <a:rPr lang="de-CH"/>
              <a:t> and do not </a:t>
            </a:r>
            <a:r>
              <a:rPr lang="de-CH" err="1"/>
              <a:t>change</a:t>
            </a:r>
            <a:r>
              <a:rPr lang="de-CH"/>
              <a:t>.</a:t>
            </a:r>
            <a:endParaRPr lang="en-GB"/>
          </a:p>
        </p:txBody>
      </p:sp>
      <p:sp>
        <p:nvSpPr>
          <p:cNvPr id="10" name="Rectangle 9">
            <a:extLst>
              <a:ext uri="{FF2B5EF4-FFF2-40B4-BE49-F238E27FC236}">
                <a16:creationId xmlns:a16="http://schemas.microsoft.com/office/drawing/2014/main" id="{1545C731-64C4-4AD0-D8C4-1CDE3185B35E}"/>
              </a:ext>
            </a:extLst>
          </p:cNvPr>
          <p:cNvSpPr/>
          <p:nvPr/>
        </p:nvSpPr>
        <p:spPr>
          <a:xfrm>
            <a:off x="5109411" y="0"/>
            <a:ext cx="978568" cy="290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B17408CD-80F0-0DCA-F4E1-87887572CAFC}"/>
              </a:ext>
            </a:extLst>
          </p:cNvPr>
          <p:cNvPicPr>
            <a:picLocks noChangeAspect="1"/>
          </p:cNvPicPr>
          <p:nvPr/>
        </p:nvPicPr>
        <p:blipFill>
          <a:blip r:embed="rId2"/>
          <a:stretch>
            <a:fillRect/>
          </a:stretch>
        </p:blipFill>
        <p:spPr>
          <a:xfrm>
            <a:off x="5325907" y="0"/>
            <a:ext cx="3785987" cy="2082293"/>
          </a:xfrm>
          <a:prstGeom prst="rect">
            <a:avLst/>
          </a:prstGeom>
        </p:spPr>
      </p:pic>
      <p:sp>
        <p:nvSpPr>
          <p:cNvPr id="11" name="Rectangle 10">
            <a:extLst>
              <a:ext uri="{FF2B5EF4-FFF2-40B4-BE49-F238E27FC236}">
                <a16:creationId xmlns:a16="http://schemas.microsoft.com/office/drawing/2014/main" id="{1453ED92-3AE9-4166-44F4-ABC2E0918487}"/>
              </a:ext>
            </a:extLst>
          </p:cNvPr>
          <p:cNvSpPr/>
          <p:nvPr/>
        </p:nvSpPr>
        <p:spPr>
          <a:xfrm>
            <a:off x="5272745" y="32733"/>
            <a:ext cx="1184201" cy="290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75675849-AA0E-6A4F-E88B-C5DD3068DB84}"/>
              </a:ext>
            </a:extLst>
          </p:cNvPr>
          <p:cNvSpPr/>
          <p:nvPr/>
        </p:nvSpPr>
        <p:spPr>
          <a:xfrm>
            <a:off x="5185611" y="362409"/>
            <a:ext cx="1736533" cy="790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err="1">
                <a:solidFill>
                  <a:sysClr val="windowText" lastClr="000000"/>
                </a:solidFill>
              </a:rPr>
              <a:t>Get</a:t>
            </a:r>
            <a:r>
              <a:rPr lang="de-CH">
                <a:solidFill>
                  <a:sysClr val="windowText" lastClr="000000"/>
                </a:solidFill>
              </a:rPr>
              <a:t> </a:t>
            </a:r>
            <a:r>
              <a:rPr lang="de-CH" b="1">
                <a:solidFill>
                  <a:sysClr val="windowText" lastClr="000000"/>
                </a:solidFill>
              </a:rPr>
              <a:t>multiple </a:t>
            </a:r>
            <a:r>
              <a:rPr lang="de-CH" b="1" err="1">
                <a:solidFill>
                  <a:sysClr val="windowText" lastClr="000000"/>
                </a:solidFill>
              </a:rPr>
              <a:t>signals</a:t>
            </a:r>
            <a:r>
              <a:rPr lang="de-CH" b="1">
                <a:solidFill>
                  <a:sysClr val="windowText" lastClr="000000"/>
                </a:solidFill>
              </a:rPr>
              <a:t> </a:t>
            </a:r>
            <a:r>
              <a:rPr lang="de-CH" err="1">
                <a:solidFill>
                  <a:sysClr val="windowText" lastClr="000000"/>
                </a:solidFill>
              </a:rPr>
              <a:t>from</a:t>
            </a:r>
            <a:r>
              <a:rPr lang="de-CH">
                <a:solidFill>
                  <a:sysClr val="windowText" lastClr="000000"/>
                </a:solidFill>
              </a:rPr>
              <a:t> </a:t>
            </a:r>
            <a:r>
              <a:rPr lang="de-CH" err="1">
                <a:solidFill>
                  <a:sysClr val="windowText" lastClr="000000"/>
                </a:solidFill>
              </a:rPr>
              <a:t>here</a:t>
            </a:r>
            <a:r>
              <a:rPr lang="de-CH">
                <a:solidFill>
                  <a:sysClr val="windowText" lastClr="000000"/>
                </a:solidFill>
              </a:rPr>
              <a:t> to </a:t>
            </a:r>
            <a:r>
              <a:rPr lang="de-CH" err="1">
                <a:solidFill>
                  <a:sysClr val="windowText" lastClr="000000"/>
                </a:solidFill>
              </a:rPr>
              <a:t>here</a:t>
            </a:r>
            <a:r>
              <a:rPr lang="de-CH">
                <a:solidFill>
                  <a:sysClr val="windowText" lastClr="000000"/>
                </a:solidFill>
              </a:rPr>
              <a:t> at </a:t>
            </a:r>
            <a:r>
              <a:rPr lang="de-CH" err="1">
                <a:solidFill>
                  <a:sysClr val="windowText" lastClr="000000"/>
                </a:solidFill>
              </a:rPr>
              <a:t>the</a:t>
            </a:r>
            <a:r>
              <a:rPr lang="de-CH">
                <a:solidFill>
                  <a:sysClr val="windowText" lastClr="000000"/>
                </a:solidFill>
              </a:rPr>
              <a:t> same time</a:t>
            </a:r>
            <a:endParaRPr lang="en-GB">
              <a:solidFill>
                <a:sysClr val="windowText" lastClr="000000"/>
              </a:solidFill>
            </a:endParaRPr>
          </a:p>
        </p:txBody>
      </p:sp>
      <p:sp>
        <p:nvSpPr>
          <p:cNvPr id="19" name="Content Placeholder 18">
            <a:extLst>
              <a:ext uri="{FF2B5EF4-FFF2-40B4-BE49-F238E27FC236}">
                <a16:creationId xmlns:a16="http://schemas.microsoft.com/office/drawing/2014/main" id="{B7885B21-3D4C-9D5A-0D8B-43F45FE9F5AF}"/>
              </a:ext>
            </a:extLst>
          </p:cNvPr>
          <p:cNvSpPr>
            <a:spLocks noGrp="1"/>
          </p:cNvSpPr>
          <p:nvPr>
            <p:ph sz="quarter" idx="17"/>
          </p:nvPr>
        </p:nvSpPr>
        <p:spPr/>
        <p:txBody>
          <a:bodyPr/>
          <a:lstStyle/>
          <a:p>
            <a:endParaRPr lang="en-GB"/>
          </a:p>
        </p:txBody>
      </p:sp>
      <p:pic>
        <p:nvPicPr>
          <p:cNvPr id="24" name="Picture 23" descr="A close-up of a circuit board&#10;&#10;Description automatically generated with medium confidence">
            <a:extLst>
              <a:ext uri="{FF2B5EF4-FFF2-40B4-BE49-F238E27FC236}">
                <a16:creationId xmlns:a16="http://schemas.microsoft.com/office/drawing/2014/main" id="{762ECB90-64CD-7E69-3B41-ED9EB974AF66}"/>
              </a:ext>
            </a:extLst>
          </p:cNvPr>
          <p:cNvPicPr>
            <a:picLocks noChangeAspect="1"/>
          </p:cNvPicPr>
          <p:nvPr/>
        </p:nvPicPr>
        <p:blipFill rotWithShape="1">
          <a:blip r:embed="rId3">
            <a:extLst>
              <a:ext uri="{28A0092B-C50C-407E-A947-70E740481C1C}">
                <a14:useLocalDpi xmlns:a14="http://schemas.microsoft.com/office/drawing/2010/main" val="0"/>
              </a:ext>
            </a:extLst>
          </a:blip>
          <a:srcRect t="4228" b="9792"/>
          <a:stretch/>
        </p:blipFill>
        <p:spPr>
          <a:xfrm>
            <a:off x="582464" y="2133601"/>
            <a:ext cx="1528147" cy="1313906"/>
          </a:xfrm>
          <a:prstGeom prst="rect">
            <a:avLst/>
          </a:prstGeom>
        </p:spPr>
      </p:pic>
      <p:pic>
        <p:nvPicPr>
          <p:cNvPr id="28" name="Picture 27" descr="A close-up of a circuit board&#10;&#10;Description automatically generated with medium confidence">
            <a:extLst>
              <a:ext uri="{FF2B5EF4-FFF2-40B4-BE49-F238E27FC236}">
                <a16:creationId xmlns:a16="http://schemas.microsoft.com/office/drawing/2014/main" id="{95BE356F-FDCB-C110-58C3-75533DBDBCF5}"/>
              </a:ext>
            </a:extLst>
          </p:cNvPr>
          <p:cNvPicPr>
            <a:picLocks noChangeAspect="1"/>
          </p:cNvPicPr>
          <p:nvPr/>
        </p:nvPicPr>
        <p:blipFill rotWithShape="1">
          <a:blip r:embed="rId3">
            <a:extLst>
              <a:ext uri="{28A0092B-C50C-407E-A947-70E740481C1C}">
                <a14:useLocalDpi xmlns:a14="http://schemas.microsoft.com/office/drawing/2010/main" val="0"/>
              </a:ext>
            </a:extLst>
          </a:blip>
          <a:srcRect l="18015" t="55371" r="54957" b="30365"/>
          <a:stretch/>
        </p:blipFill>
        <p:spPr>
          <a:xfrm>
            <a:off x="3076002" y="2347636"/>
            <a:ext cx="1443861" cy="762000"/>
          </a:xfrm>
          <a:prstGeom prst="rect">
            <a:avLst/>
          </a:prstGeom>
        </p:spPr>
      </p:pic>
      <p:pic>
        <p:nvPicPr>
          <p:cNvPr id="31" name="Graphic 30" descr="Magnifying glass with solid fill">
            <a:extLst>
              <a:ext uri="{FF2B5EF4-FFF2-40B4-BE49-F238E27FC236}">
                <a16:creationId xmlns:a16="http://schemas.microsoft.com/office/drawing/2014/main" id="{6A7951D8-A23B-F692-4A75-E68C1CD54B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82970" y="1599132"/>
            <a:ext cx="2823410" cy="2823410"/>
          </a:xfrm>
          <a:prstGeom prst="rect">
            <a:avLst/>
          </a:prstGeom>
        </p:spPr>
      </p:pic>
      <p:pic>
        <p:nvPicPr>
          <p:cNvPr id="34" name="Picture 33" descr="Text, whiteboard&#10;&#10;Description automatically generated">
            <a:extLst>
              <a:ext uri="{FF2B5EF4-FFF2-40B4-BE49-F238E27FC236}">
                <a16:creationId xmlns:a16="http://schemas.microsoft.com/office/drawing/2014/main" id="{F8E9E4CD-88BC-C636-69BE-818CF6D75E3E}"/>
              </a:ext>
            </a:extLst>
          </p:cNvPr>
          <p:cNvPicPr>
            <a:picLocks noChangeAspect="1"/>
          </p:cNvPicPr>
          <p:nvPr/>
        </p:nvPicPr>
        <p:blipFill rotWithShape="1">
          <a:blip r:embed="rId6">
            <a:extLst>
              <a:ext uri="{28A0092B-C50C-407E-A947-70E740481C1C}">
                <a14:useLocalDpi xmlns:a14="http://schemas.microsoft.com/office/drawing/2010/main" val="0"/>
              </a:ext>
            </a:extLst>
          </a:blip>
          <a:srcRect l="23991" t="35736" r="19035" b="41522"/>
          <a:stretch/>
        </p:blipFill>
        <p:spPr>
          <a:xfrm>
            <a:off x="6353484" y="3360586"/>
            <a:ext cx="2430378" cy="525740"/>
          </a:xfrm>
          <a:prstGeom prst="rect">
            <a:avLst/>
          </a:prstGeom>
        </p:spPr>
      </p:pic>
      <p:pic>
        <p:nvPicPr>
          <p:cNvPr id="39" name="Graphic 38" descr="Programmer male with solid fill">
            <a:extLst>
              <a:ext uri="{FF2B5EF4-FFF2-40B4-BE49-F238E27FC236}">
                <a16:creationId xmlns:a16="http://schemas.microsoft.com/office/drawing/2014/main" id="{4E2F9F32-CAF1-C55E-0F5B-CF443B0FB1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87426" y="2125688"/>
            <a:ext cx="720000" cy="720000"/>
          </a:xfrm>
          <a:prstGeom prst="rect">
            <a:avLst/>
          </a:prstGeom>
        </p:spPr>
      </p:pic>
      <p:pic>
        <p:nvPicPr>
          <p:cNvPr id="40" name="Graphic 39" descr="Programmer female with solid fill">
            <a:extLst>
              <a:ext uri="{FF2B5EF4-FFF2-40B4-BE49-F238E27FC236}">
                <a16:creationId xmlns:a16="http://schemas.microsoft.com/office/drawing/2014/main" id="{7BB16843-BD3E-8736-6946-12414E7A7A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62144" y="2126227"/>
            <a:ext cx="720000" cy="720000"/>
          </a:xfrm>
          <a:prstGeom prst="rect">
            <a:avLst/>
          </a:prstGeom>
        </p:spPr>
      </p:pic>
      <p:cxnSp>
        <p:nvCxnSpPr>
          <p:cNvPr id="42" name="Straight Arrow Connector 41">
            <a:extLst>
              <a:ext uri="{FF2B5EF4-FFF2-40B4-BE49-F238E27FC236}">
                <a16:creationId xmlns:a16="http://schemas.microsoft.com/office/drawing/2014/main" id="{79671872-7588-5F67-5EE8-25CB4A2C9263}"/>
              </a:ext>
            </a:extLst>
          </p:cNvPr>
          <p:cNvCxnSpPr>
            <a:stCxn id="40" idx="2"/>
          </p:cNvCxnSpPr>
          <p:nvPr/>
        </p:nvCxnSpPr>
        <p:spPr>
          <a:xfrm>
            <a:off x="6922144" y="2846227"/>
            <a:ext cx="0" cy="5143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6257313-FB35-D4D2-E449-A00518618303}"/>
              </a:ext>
            </a:extLst>
          </p:cNvPr>
          <p:cNvCxnSpPr>
            <a:cxnSpLocks/>
            <a:stCxn id="39" idx="3"/>
          </p:cNvCxnSpPr>
          <p:nvPr/>
        </p:nvCxnSpPr>
        <p:spPr>
          <a:xfrm flipV="1">
            <a:off x="8007426" y="2475708"/>
            <a:ext cx="622614" cy="99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46" name="Picture 45" descr="Text, whiteboard&#10;&#10;Description automatically generated">
            <a:extLst>
              <a:ext uri="{FF2B5EF4-FFF2-40B4-BE49-F238E27FC236}">
                <a16:creationId xmlns:a16="http://schemas.microsoft.com/office/drawing/2014/main" id="{C43BB55A-FE67-EEF0-15C5-B8AD0D14F8AF}"/>
              </a:ext>
            </a:extLst>
          </p:cNvPr>
          <p:cNvPicPr>
            <a:picLocks noChangeAspect="1"/>
          </p:cNvPicPr>
          <p:nvPr/>
        </p:nvPicPr>
        <p:blipFill rotWithShape="1">
          <a:blip r:embed="rId6">
            <a:extLst>
              <a:ext uri="{28A0092B-C50C-407E-A947-70E740481C1C}">
                <a14:useLocalDpi xmlns:a14="http://schemas.microsoft.com/office/drawing/2010/main" val="0"/>
              </a:ext>
            </a:extLst>
          </a:blip>
          <a:srcRect l="23991" t="35736" r="19035" b="41522"/>
          <a:stretch/>
        </p:blipFill>
        <p:spPr>
          <a:xfrm>
            <a:off x="8679042" y="2225698"/>
            <a:ext cx="2430378" cy="525740"/>
          </a:xfrm>
          <a:prstGeom prst="rect">
            <a:avLst/>
          </a:prstGeom>
        </p:spPr>
      </p:pic>
    </p:spTree>
    <p:extLst>
      <p:ext uri="{BB962C8B-B14F-4D97-AF65-F5344CB8AC3E}">
        <p14:creationId xmlns:p14="http://schemas.microsoft.com/office/powerpoint/2010/main" val="1621850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D49D-994D-D7C7-954C-B4AC053E7A2E}"/>
              </a:ext>
            </a:extLst>
          </p:cNvPr>
          <p:cNvSpPr>
            <a:spLocks noGrp="1"/>
          </p:cNvSpPr>
          <p:nvPr>
            <p:ph type="title"/>
          </p:nvPr>
        </p:nvSpPr>
        <p:spPr/>
        <p:txBody>
          <a:bodyPr/>
          <a:lstStyle/>
          <a:p>
            <a:r>
              <a:rPr lang="de-CH"/>
              <a:t>3) Network Layer</a:t>
            </a:r>
            <a:endParaRPr lang="en-GB"/>
          </a:p>
        </p:txBody>
      </p:sp>
      <p:sp>
        <p:nvSpPr>
          <p:cNvPr id="3" name="Content Placeholder 2">
            <a:extLst>
              <a:ext uri="{FF2B5EF4-FFF2-40B4-BE49-F238E27FC236}">
                <a16:creationId xmlns:a16="http://schemas.microsoft.com/office/drawing/2014/main" id="{FBD4F806-0250-66BE-7A5C-EABC86E07A78}"/>
              </a:ext>
            </a:extLst>
          </p:cNvPr>
          <p:cNvSpPr>
            <a:spLocks noGrp="1"/>
          </p:cNvSpPr>
          <p:nvPr>
            <p:ph idx="1"/>
          </p:nvPr>
        </p:nvSpPr>
        <p:spPr>
          <a:xfrm>
            <a:off x="358775" y="1276350"/>
            <a:ext cx="8426450" cy="2653130"/>
          </a:xfrm>
        </p:spPr>
        <p:txBody>
          <a:bodyPr>
            <a:normAutofit/>
          </a:bodyPr>
          <a:lstStyle/>
          <a:p>
            <a:pPr marL="0" indent="0"/>
            <a:r>
              <a:rPr lang="de-CH"/>
              <a:t>To </a:t>
            </a:r>
            <a:r>
              <a:rPr lang="de-CH" err="1"/>
              <a:t>establish</a:t>
            </a:r>
            <a:r>
              <a:rPr lang="de-CH"/>
              <a:t> </a:t>
            </a:r>
            <a:r>
              <a:rPr lang="de-CH" err="1"/>
              <a:t>connectivity</a:t>
            </a:r>
            <a:r>
              <a:rPr lang="de-CH"/>
              <a:t> on a </a:t>
            </a:r>
            <a:r>
              <a:rPr lang="de-CH" err="1"/>
              <a:t>machine</a:t>
            </a:r>
            <a:r>
              <a:rPr lang="de-CH"/>
              <a:t>-to-</a:t>
            </a:r>
            <a:r>
              <a:rPr lang="de-CH" err="1"/>
              <a:t>machine</a:t>
            </a:r>
            <a:br>
              <a:rPr lang="de-CH"/>
            </a:br>
            <a:r>
              <a:rPr lang="de-CH" err="1"/>
              <a:t>level</a:t>
            </a:r>
            <a:r>
              <a:rPr lang="de-CH"/>
              <a:t>, </a:t>
            </a:r>
            <a:r>
              <a:rPr lang="de-CH" b="1"/>
              <a:t>IP </a:t>
            </a:r>
            <a:r>
              <a:rPr lang="de-CH" b="1" err="1"/>
              <a:t>Addresses</a:t>
            </a:r>
            <a:r>
              <a:rPr lang="de-CH" b="1"/>
              <a:t> </a:t>
            </a:r>
            <a:r>
              <a:rPr lang="de-CH" err="1"/>
              <a:t>are</a:t>
            </a:r>
            <a:r>
              <a:rPr lang="de-CH"/>
              <a:t> </a:t>
            </a:r>
            <a:r>
              <a:rPr lang="de-CH" b="1" err="1"/>
              <a:t>dynamically</a:t>
            </a:r>
            <a:r>
              <a:rPr lang="de-CH" b="1"/>
              <a:t> </a:t>
            </a:r>
            <a:r>
              <a:rPr lang="de-CH" err="1"/>
              <a:t>assigned</a:t>
            </a:r>
            <a:r>
              <a:rPr lang="de-CH"/>
              <a:t> to</a:t>
            </a:r>
            <a:br>
              <a:rPr lang="de-CH"/>
            </a:br>
            <a:r>
              <a:rPr lang="de-CH" u="sng" err="1"/>
              <a:t>connected</a:t>
            </a:r>
            <a:r>
              <a:rPr lang="de-CH" u="sng"/>
              <a:t> </a:t>
            </a:r>
            <a:r>
              <a:rPr lang="de-CH" u="sng" err="1"/>
              <a:t>devices</a:t>
            </a:r>
            <a:r>
              <a:rPr lang="de-CH"/>
              <a:t> </a:t>
            </a:r>
            <a:r>
              <a:rPr lang="de-CH" b="1">
                <a:sym typeface="Wingdings" panose="05000000000000000000" pitchFamily="2" charset="2"/>
              </a:rPr>
              <a:t> «Not </a:t>
            </a:r>
            <a:r>
              <a:rPr lang="de-CH" b="1" err="1">
                <a:sym typeface="Wingdings" panose="05000000000000000000" pitchFamily="2" charset="2"/>
              </a:rPr>
              <a:t>burned</a:t>
            </a:r>
            <a:r>
              <a:rPr lang="de-CH" b="1">
                <a:sym typeface="Wingdings" panose="05000000000000000000" pitchFamily="2" charset="2"/>
              </a:rPr>
              <a:t>-in»</a:t>
            </a:r>
            <a:endParaRPr lang="de-CH" b="1"/>
          </a:p>
          <a:p>
            <a:endParaRPr lang="de-CH"/>
          </a:p>
          <a:p>
            <a:r>
              <a:rPr lang="de-CH" i="1" err="1"/>
              <a:t>Remember</a:t>
            </a:r>
            <a:r>
              <a:rPr lang="de-CH" i="1"/>
              <a:t> </a:t>
            </a:r>
            <a:r>
              <a:rPr lang="de-CH" i="1" err="1"/>
              <a:t>bits</a:t>
            </a:r>
            <a:r>
              <a:rPr lang="de-CH" i="1"/>
              <a:t>:</a:t>
            </a:r>
          </a:p>
          <a:p>
            <a:pPr marL="285750" indent="-285750">
              <a:buFont typeface="Wingdings" panose="05000000000000000000" pitchFamily="2" charset="2"/>
              <a:buChar char="§"/>
            </a:pPr>
            <a:r>
              <a:rPr lang="de-CH" b="1"/>
              <a:t>32-bit IPv4 </a:t>
            </a:r>
            <a:r>
              <a:rPr lang="de-CH" b="1" err="1"/>
              <a:t>Addresses</a:t>
            </a:r>
            <a:r>
              <a:rPr lang="de-CH" b="1"/>
              <a:t> </a:t>
            </a:r>
            <a:r>
              <a:rPr lang="de-CH">
                <a:sym typeface="Wingdings" panose="05000000000000000000" pitchFamily="2" charset="2"/>
              </a:rPr>
              <a:t> 2^32 </a:t>
            </a:r>
            <a:r>
              <a:rPr lang="de-CH" err="1">
                <a:sym typeface="Wingdings" panose="05000000000000000000" pitchFamily="2" charset="2"/>
              </a:rPr>
              <a:t>possibilities</a:t>
            </a:r>
            <a:br>
              <a:rPr lang="de-CH">
                <a:sym typeface="Wingdings" panose="05000000000000000000" pitchFamily="2" charset="2"/>
              </a:rPr>
            </a:br>
            <a:r>
              <a:rPr lang="de-CH">
                <a:sym typeface="Wingdings" panose="05000000000000000000" pitchFamily="2" charset="2"/>
              </a:rPr>
              <a:t>-  </a:t>
            </a:r>
            <a:r>
              <a:rPr lang="de-CH" b="1">
                <a:sym typeface="Wingdings" panose="05000000000000000000" pitchFamily="2" charset="2"/>
              </a:rPr>
              <a:t>192.168.0.1</a:t>
            </a:r>
            <a:br>
              <a:rPr lang="de-CH" b="1">
                <a:sym typeface="Wingdings" panose="05000000000000000000" pitchFamily="2" charset="2"/>
              </a:rPr>
            </a:br>
            <a:r>
              <a:rPr lang="de-CH" i="1">
                <a:sym typeface="Wingdings" panose="05000000000000000000" pitchFamily="2" charset="2"/>
              </a:rPr>
              <a:t>Top-level </a:t>
            </a:r>
            <a:r>
              <a:rPr lang="de-CH" i="1" err="1">
                <a:sym typeface="Wingdings" panose="05000000000000000000" pitchFamily="2" charset="2"/>
              </a:rPr>
              <a:t>exhaustion</a:t>
            </a:r>
            <a:r>
              <a:rPr lang="de-CH" i="1">
                <a:sym typeface="Wingdings" panose="05000000000000000000" pitchFamily="2" charset="2"/>
              </a:rPr>
              <a:t> </a:t>
            </a:r>
            <a:r>
              <a:rPr lang="de-CH" i="1" err="1">
                <a:sym typeface="Wingdings" panose="05000000000000000000" pitchFamily="2" charset="2"/>
              </a:rPr>
              <a:t>happened</a:t>
            </a:r>
            <a:r>
              <a:rPr lang="de-CH" i="1">
                <a:sym typeface="Wingdings" panose="05000000000000000000" pitchFamily="2" charset="2"/>
              </a:rPr>
              <a:t> on 31. </a:t>
            </a:r>
            <a:r>
              <a:rPr lang="de-CH" i="1" err="1">
                <a:sym typeface="Wingdings" panose="05000000000000000000" pitchFamily="2" charset="2"/>
              </a:rPr>
              <a:t>January</a:t>
            </a:r>
            <a:r>
              <a:rPr lang="de-CH" i="1">
                <a:sym typeface="Wingdings" panose="05000000000000000000" pitchFamily="2" charset="2"/>
              </a:rPr>
              <a:t> 2011</a:t>
            </a:r>
            <a:endParaRPr lang="de-CH">
              <a:sym typeface="Wingdings" panose="05000000000000000000" pitchFamily="2" charset="2"/>
            </a:endParaRPr>
          </a:p>
          <a:p>
            <a:pPr marL="285750" indent="-285750">
              <a:buFont typeface="Wingdings" panose="05000000000000000000" pitchFamily="2" charset="2"/>
              <a:buChar char="§"/>
            </a:pPr>
            <a:r>
              <a:rPr lang="de-CH" b="1">
                <a:sym typeface="Wingdings" panose="05000000000000000000" pitchFamily="2" charset="2"/>
              </a:rPr>
              <a:t>128-bit IPv6 </a:t>
            </a:r>
            <a:r>
              <a:rPr lang="de-CH" b="1" err="1">
                <a:sym typeface="Wingdings" panose="05000000000000000000" pitchFamily="2" charset="2"/>
              </a:rPr>
              <a:t>Addresses</a:t>
            </a:r>
            <a:r>
              <a:rPr lang="de-CH" b="1">
                <a:sym typeface="Wingdings" panose="05000000000000000000" pitchFamily="2" charset="2"/>
              </a:rPr>
              <a:t> </a:t>
            </a:r>
            <a:r>
              <a:rPr lang="de-CH">
                <a:sym typeface="Wingdings" panose="05000000000000000000" pitchFamily="2" charset="2"/>
              </a:rPr>
              <a:t> 2^128 </a:t>
            </a:r>
            <a:r>
              <a:rPr lang="de-CH" err="1">
                <a:sym typeface="Wingdings" panose="05000000000000000000" pitchFamily="2" charset="2"/>
              </a:rPr>
              <a:t>possibilities</a:t>
            </a:r>
            <a:br>
              <a:rPr lang="de-CH">
                <a:sym typeface="Wingdings" panose="05000000000000000000" pitchFamily="2" charset="2"/>
              </a:rPr>
            </a:br>
            <a:r>
              <a:rPr lang="de-CH" err="1">
                <a:sym typeface="Wingdings" panose="05000000000000000000" pitchFamily="2" charset="2"/>
              </a:rPr>
              <a:t>allow</a:t>
            </a:r>
            <a:r>
              <a:rPr lang="de-CH">
                <a:sym typeface="Wingdings" panose="05000000000000000000" pitchFamily="2" charset="2"/>
              </a:rPr>
              <a:t> </a:t>
            </a:r>
            <a:r>
              <a:rPr lang="de-CH" err="1">
                <a:sym typeface="Wingdings" panose="05000000000000000000" pitchFamily="2" charset="2"/>
              </a:rPr>
              <a:t>us</a:t>
            </a:r>
            <a:r>
              <a:rPr lang="de-CH">
                <a:sym typeface="Wingdings" panose="05000000000000000000" pitchFamily="2" charset="2"/>
              </a:rPr>
              <a:t> to </a:t>
            </a:r>
            <a:r>
              <a:rPr lang="de-CH" err="1">
                <a:sym typeface="Wingdings" panose="05000000000000000000" pitchFamily="2" charset="2"/>
              </a:rPr>
              <a:t>address</a:t>
            </a:r>
            <a:r>
              <a:rPr lang="de-CH">
                <a:sym typeface="Wingdings" panose="05000000000000000000" pitchFamily="2" charset="2"/>
              </a:rPr>
              <a:t> all </a:t>
            </a:r>
            <a:r>
              <a:rPr lang="de-CH" err="1">
                <a:sym typeface="Wingdings" panose="05000000000000000000" pitchFamily="2" charset="2"/>
              </a:rPr>
              <a:t>atoms</a:t>
            </a:r>
            <a:r>
              <a:rPr lang="de-CH">
                <a:sym typeface="Wingdings" panose="05000000000000000000" pitchFamily="2" charset="2"/>
              </a:rPr>
              <a:t> in </a:t>
            </a:r>
            <a:r>
              <a:rPr lang="de-CH" err="1">
                <a:sym typeface="Wingdings" panose="05000000000000000000" pitchFamily="2" charset="2"/>
              </a:rPr>
              <a:t>the</a:t>
            </a:r>
            <a:r>
              <a:rPr lang="de-CH">
                <a:sym typeface="Wingdings" panose="05000000000000000000" pitchFamily="2" charset="2"/>
              </a:rPr>
              <a:t> </a:t>
            </a:r>
            <a:r>
              <a:rPr lang="de-CH" err="1">
                <a:sym typeface="Wingdings" panose="05000000000000000000" pitchFamily="2" charset="2"/>
              </a:rPr>
              <a:t>known</a:t>
            </a:r>
            <a:r>
              <a:rPr lang="de-CH">
                <a:sym typeface="Wingdings" panose="05000000000000000000" pitchFamily="2" charset="2"/>
              </a:rPr>
              <a:t> </a:t>
            </a:r>
            <a:r>
              <a:rPr lang="de-CH" err="1">
                <a:sym typeface="Wingdings" panose="05000000000000000000" pitchFamily="2" charset="2"/>
              </a:rPr>
              <a:t>universe</a:t>
            </a:r>
            <a:br>
              <a:rPr lang="de-CH">
                <a:sym typeface="Wingdings" panose="05000000000000000000" pitchFamily="2" charset="2"/>
              </a:rPr>
            </a:br>
            <a:r>
              <a:rPr lang="de-CH">
                <a:sym typeface="Wingdings" panose="05000000000000000000" pitchFamily="2" charset="2"/>
              </a:rPr>
              <a:t>-  </a:t>
            </a:r>
            <a:r>
              <a:rPr lang="de-CH" b="1">
                <a:sym typeface="Wingdings" panose="05000000000000000000" pitchFamily="2" charset="2"/>
              </a:rPr>
              <a:t>2001:0db8:ac10:fe01:0000:0000:0000:0000</a:t>
            </a:r>
            <a:br>
              <a:rPr lang="en-GB" b="1">
                <a:sym typeface="Wingdings" panose="05000000000000000000" pitchFamily="2" charset="2"/>
              </a:rPr>
            </a:br>
            <a:r>
              <a:rPr lang="en-GB" i="1">
                <a:sym typeface="Wingdings" panose="05000000000000000000" pitchFamily="2" charset="2"/>
              </a:rPr>
              <a:t>At presence about 50% penetration of networking</a:t>
            </a:r>
          </a:p>
        </p:txBody>
      </p:sp>
      <p:sp>
        <p:nvSpPr>
          <p:cNvPr id="4" name="Slide Number Placeholder 3">
            <a:extLst>
              <a:ext uri="{FF2B5EF4-FFF2-40B4-BE49-F238E27FC236}">
                <a16:creationId xmlns:a16="http://schemas.microsoft.com/office/drawing/2014/main" id="{4919AA56-4323-1D95-C6D6-1CECCD620D1D}"/>
              </a:ext>
            </a:extLst>
          </p:cNvPr>
          <p:cNvSpPr>
            <a:spLocks noGrp="1"/>
          </p:cNvSpPr>
          <p:nvPr>
            <p:ph type="sldNum" sz="quarter" idx="12"/>
          </p:nvPr>
        </p:nvSpPr>
        <p:spPr/>
        <p:txBody>
          <a:bodyPr/>
          <a:lstStyle/>
          <a:p>
            <a:fld id="{7559FC98-AF75-4A00-A03C-DF9FEBF6BCB9}" type="slidenum">
              <a:rPr lang="en-GB" smtClean="0"/>
              <a:pPr/>
              <a:t>34</a:t>
            </a:fld>
            <a:endParaRPr lang="en-GB"/>
          </a:p>
        </p:txBody>
      </p:sp>
      <p:sp>
        <p:nvSpPr>
          <p:cNvPr id="5" name="Text Placeholder 4">
            <a:extLst>
              <a:ext uri="{FF2B5EF4-FFF2-40B4-BE49-F238E27FC236}">
                <a16:creationId xmlns:a16="http://schemas.microsoft.com/office/drawing/2014/main" id="{0537A07C-27C0-DED2-1D7E-A3250B7D39AF}"/>
              </a:ext>
            </a:extLst>
          </p:cNvPr>
          <p:cNvSpPr>
            <a:spLocks noGrp="1"/>
          </p:cNvSpPr>
          <p:nvPr>
            <p:ph type="body" sz="quarter" idx="10"/>
          </p:nvPr>
        </p:nvSpPr>
        <p:spPr/>
        <p:txBody>
          <a:bodyPr/>
          <a:lstStyle/>
          <a:p>
            <a:endParaRPr lang="en-GB"/>
          </a:p>
        </p:txBody>
      </p:sp>
      <p:sp>
        <p:nvSpPr>
          <p:cNvPr id="6" name="Text Placeholder 5">
            <a:extLst>
              <a:ext uri="{FF2B5EF4-FFF2-40B4-BE49-F238E27FC236}">
                <a16:creationId xmlns:a16="http://schemas.microsoft.com/office/drawing/2014/main" id="{C07040E7-D268-FCA2-4701-E9FE3AEA72E9}"/>
              </a:ext>
            </a:extLst>
          </p:cNvPr>
          <p:cNvSpPr>
            <a:spLocks noGrp="1"/>
          </p:cNvSpPr>
          <p:nvPr>
            <p:ph type="body" sz="quarter" idx="15"/>
          </p:nvPr>
        </p:nvSpPr>
        <p:spPr/>
        <p:txBody>
          <a:bodyPr/>
          <a:lstStyle/>
          <a:p>
            <a:r>
              <a:rPr lang="de-CH"/>
              <a:t>IP </a:t>
            </a:r>
            <a:r>
              <a:rPr lang="de-CH" err="1"/>
              <a:t>Adresses</a:t>
            </a:r>
            <a:r>
              <a:rPr lang="de-CH"/>
              <a:t> </a:t>
            </a:r>
            <a:r>
              <a:rPr lang="de-CH" err="1"/>
              <a:t>are</a:t>
            </a:r>
            <a:r>
              <a:rPr lang="de-CH"/>
              <a:t> </a:t>
            </a:r>
            <a:r>
              <a:rPr lang="de-CH" err="1"/>
              <a:t>dynamically</a:t>
            </a:r>
            <a:r>
              <a:rPr lang="de-CH"/>
              <a:t> </a:t>
            </a:r>
            <a:r>
              <a:rPr lang="de-CH" err="1"/>
              <a:t>assigned</a:t>
            </a:r>
            <a:r>
              <a:rPr lang="de-CH"/>
              <a:t> to </a:t>
            </a:r>
            <a:r>
              <a:rPr lang="de-CH" err="1"/>
              <a:t>connected</a:t>
            </a:r>
            <a:r>
              <a:rPr lang="de-CH"/>
              <a:t> </a:t>
            </a:r>
            <a:r>
              <a:rPr lang="de-CH" err="1"/>
              <a:t>devices</a:t>
            </a:r>
            <a:r>
              <a:rPr lang="de-CH"/>
              <a:t> and do </a:t>
            </a:r>
            <a:r>
              <a:rPr lang="de-CH" err="1"/>
              <a:t>change</a:t>
            </a:r>
            <a:r>
              <a:rPr lang="de-CH"/>
              <a:t>.</a:t>
            </a:r>
            <a:endParaRPr lang="en-GB"/>
          </a:p>
        </p:txBody>
      </p:sp>
      <p:sp>
        <p:nvSpPr>
          <p:cNvPr id="7" name="Content Placeholder 6">
            <a:extLst>
              <a:ext uri="{FF2B5EF4-FFF2-40B4-BE49-F238E27FC236}">
                <a16:creationId xmlns:a16="http://schemas.microsoft.com/office/drawing/2014/main" id="{E44EC63A-E682-8ECC-5091-73425ED0B504}"/>
              </a:ext>
            </a:extLst>
          </p:cNvPr>
          <p:cNvSpPr>
            <a:spLocks noGrp="1"/>
          </p:cNvSpPr>
          <p:nvPr>
            <p:ph sz="quarter" idx="17"/>
          </p:nvPr>
        </p:nvSpPr>
        <p:spPr/>
        <p:txBody>
          <a:bodyPr/>
          <a:lstStyle/>
          <a:p>
            <a:endParaRPr lang="en-GB"/>
          </a:p>
        </p:txBody>
      </p:sp>
      <p:pic>
        <p:nvPicPr>
          <p:cNvPr id="8" name="Picture 7">
            <a:extLst>
              <a:ext uri="{FF2B5EF4-FFF2-40B4-BE49-F238E27FC236}">
                <a16:creationId xmlns:a16="http://schemas.microsoft.com/office/drawing/2014/main" id="{F79FAC95-D09E-CB4F-37E7-D67C4C4F29BA}"/>
              </a:ext>
            </a:extLst>
          </p:cNvPr>
          <p:cNvPicPr>
            <a:picLocks noChangeAspect="1"/>
          </p:cNvPicPr>
          <p:nvPr/>
        </p:nvPicPr>
        <p:blipFill rotWithShape="1">
          <a:blip r:embed="rId3"/>
          <a:srcRect l="7291" t="25965"/>
          <a:stretch/>
        </p:blipFill>
        <p:spPr>
          <a:xfrm>
            <a:off x="5033598" y="218286"/>
            <a:ext cx="4008575" cy="1778223"/>
          </a:xfrm>
          <a:prstGeom prst="rect">
            <a:avLst/>
          </a:prstGeom>
        </p:spPr>
      </p:pic>
      <p:pic>
        <p:nvPicPr>
          <p:cNvPr id="13" name="Picture 12">
            <a:extLst>
              <a:ext uri="{FF2B5EF4-FFF2-40B4-BE49-F238E27FC236}">
                <a16:creationId xmlns:a16="http://schemas.microsoft.com/office/drawing/2014/main" id="{240E05DC-F849-FF6F-5CE9-F7A0C843257D}"/>
              </a:ext>
            </a:extLst>
          </p:cNvPr>
          <p:cNvPicPr>
            <a:picLocks noChangeAspect="1"/>
          </p:cNvPicPr>
          <p:nvPr/>
        </p:nvPicPr>
        <p:blipFill rotWithShape="1">
          <a:blip r:embed="rId4"/>
          <a:srcRect l="74927" t="7705" b="6168"/>
          <a:stretch/>
        </p:blipFill>
        <p:spPr>
          <a:xfrm>
            <a:off x="4886325" y="1018504"/>
            <a:ext cx="969351" cy="1683881"/>
          </a:xfrm>
          <a:prstGeom prst="rect">
            <a:avLst/>
          </a:prstGeom>
        </p:spPr>
      </p:pic>
      <p:sp>
        <p:nvSpPr>
          <p:cNvPr id="16" name="Rectangle 15">
            <a:extLst>
              <a:ext uri="{FF2B5EF4-FFF2-40B4-BE49-F238E27FC236}">
                <a16:creationId xmlns:a16="http://schemas.microsoft.com/office/drawing/2014/main" id="{F663EDAA-86BF-3953-675C-67FB5B97465D}"/>
              </a:ext>
            </a:extLst>
          </p:cNvPr>
          <p:cNvSpPr/>
          <p:nvPr/>
        </p:nvSpPr>
        <p:spPr>
          <a:xfrm>
            <a:off x="4643479" y="1839806"/>
            <a:ext cx="410981" cy="290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593481D6-26BF-95D7-5579-F88F9E539087}"/>
              </a:ext>
            </a:extLst>
          </p:cNvPr>
          <p:cNvSpPr txBox="1"/>
          <p:nvPr/>
        </p:nvSpPr>
        <p:spPr>
          <a:xfrm>
            <a:off x="5882368" y="1978859"/>
            <a:ext cx="3261632" cy="830997"/>
          </a:xfrm>
          <a:prstGeom prst="rect">
            <a:avLst/>
          </a:prstGeom>
          <a:noFill/>
        </p:spPr>
        <p:txBody>
          <a:bodyPr wrap="square" rtlCol="0">
            <a:spAutoFit/>
          </a:bodyPr>
          <a:lstStyle/>
          <a:p>
            <a:r>
              <a:rPr lang="de-CH" sz="1200"/>
              <a:t>The </a:t>
            </a:r>
            <a:r>
              <a:rPr lang="de-CH" sz="1200" b="1" err="1"/>
              <a:t>routing</a:t>
            </a:r>
            <a:r>
              <a:rPr lang="de-CH" sz="1200"/>
              <a:t> of IP </a:t>
            </a:r>
            <a:r>
              <a:rPr lang="de-CH" sz="1200" err="1"/>
              <a:t>packets</a:t>
            </a:r>
            <a:r>
              <a:rPr lang="de-CH" sz="1200"/>
              <a:t> to their </a:t>
            </a:r>
            <a:r>
              <a:rPr lang="de-CH" sz="1200" err="1"/>
              <a:t>destination</a:t>
            </a:r>
            <a:r>
              <a:rPr lang="de-CH" sz="1200"/>
              <a:t> </a:t>
            </a:r>
            <a:r>
              <a:rPr lang="de-CH" sz="1200" err="1"/>
              <a:t>is</a:t>
            </a:r>
            <a:r>
              <a:rPr lang="de-CH" sz="1200"/>
              <a:t> </a:t>
            </a:r>
            <a:r>
              <a:rPr lang="de-CH" sz="1200" err="1"/>
              <a:t>solely</a:t>
            </a:r>
            <a:r>
              <a:rPr lang="de-CH" sz="1200"/>
              <a:t> </a:t>
            </a:r>
            <a:r>
              <a:rPr lang="de-CH" sz="1200" err="1"/>
              <a:t>based</a:t>
            </a:r>
            <a:r>
              <a:rPr lang="de-CH" sz="1200"/>
              <a:t> on </a:t>
            </a:r>
            <a:r>
              <a:rPr lang="de-CH" sz="1200" err="1"/>
              <a:t>the</a:t>
            </a:r>
            <a:r>
              <a:rPr lang="de-CH" sz="1200"/>
              <a:t> IP </a:t>
            </a:r>
            <a:r>
              <a:rPr lang="de-CH" sz="1200" err="1"/>
              <a:t>address</a:t>
            </a:r>
            <a:r>
              <a:rPr lang="de-CH" sz="1200"/>
              <a:t> of </a:t>
            </a:r>
            <a:r>
              <a:rPr lang="de-CH" sz="1200" err="1"/>
              <a:t>the</a:t>
            </a:r>
            <a:r>
              <a:rPr lang="de-CH" sz="1200"/>
              <a:t> </a:t>
            </a:r>
            <a:r>
              <a:rPr lang="de-CH" sz="1200" err="1"/>
              <a:t>destination</a:t>
            </a:r>
            <a:r>
              <a:rPr lang="de-CH" sz="1200"/>
              <a:t>.</a:t>
            </a:r>
          </a:p>
          <a:p>
            <a:pPr marL="171450" indent="-171450">
              <a:buFont typeface="Wingdings" panose="05000000000000000000" pitchFamily="2" charset="2"/>
              <a:buChar char="§"/>
            </a:pPr>
            <a:r>
              <a:rPr lang="de-CH" sz="1200" err="1"/>
              <a:t>Allows</a:t>
            </a:r>
            <a:r>
              <a:rPr lang="de-CH" sz="1200"/>
              <a:t> </a:t>
            </a:r>
            <a:r>
              <a:rPr lang="de-CH" sz="1200" b="1" err="1"/>
              <a:t>addressing</a:t>
            </a:r>
            <a:r>
              <a:rPr lang="de-CH" sz="1200"/>
              <a:t> at </a:t>
            </a:r>
            <a:r>
              <a:rPr lang="de-CH" sz="1200" err="1"/>
              <a:t>the</a:t>
            </a:r>
            <a:r>
              <a:rPr lang="de-CH" sz="1200"/>
              <a:t> network </a:t>
            </a:r>
            <a:r>
              <a:rPr lang="de-CH" sz="1200" err="1"/>
              <a:t>level</a:t>
            </a:r>
            <a:endParaRPr lang="en-GB" sz="1200"/>
          </a:p>
          <a:p>
            <a:pPr marL="171450" indent="-171450">
              <a:buFont typeface="Wingdings" panose="05000000000000000000" pitchFamily="2" charset="2"/>
              <a:buChar char="§"/>
            </a:pPr>
            <a:r>
              <a:rPr lang="en-GB" sz="1200"/>
              <a:t>Allows </a:t>
            </a:r>
            <a:r>
              <a:rPr lang="en-GB" sz="1200" b="1"/>
              <a:t>packet routing </a:t>
            </a:r>
            <a:r>
              <a:rPr lang="en-GB" sz="1200"/>
              <a:t>across networks</a:t>
            </a:r>
            <a:endParaRPr lang="de-CH" sz="1200"/>
          </a:p>
        </p:txBody>
      </p:sp>
      <p:sp>
        <p:nvSpPr>
          <p:cNvPr id="20" name="TextBox 19">
            <a:extLst>
              <a:ext uri="{FF2B5EF4-FFF2-40B4-BE49-F238E27FC236}">
                <a16:creationId xmlns:a16="http://schemas.microsoft.com/office/drawing/2014/main" id="{91A8547E-EC3E-426A-2B11-2B737C952AF9}"/>
              </a:ext>
            </a:extLst>
          </p:cNvPr>
          <p:cNvSpPr txBox="1"/>
          <p:nvPr/>
        </p:nvSpPr>
        <p:spPr>
          <a:xfrm>
            <a:off x="6576333" y="-14973"/>
            <a:ext cx="2722788" cy="461665"/>
          </a:xfrm>
          <a:prstGeom prst="rect">
            <a:avLst/>
          </a:prstGeom>
          <a:noFill/>
        </p:spPr>
        <p:txBody>
          <a:bodyPr wrap="square">
            <a:spAutoFit/>
          </a:bodyPr>
          <a:lstStyle/>
          <a:p>
            <a:r>
              <a:rPr lang="de-CH" sz="1200"/>
              <a:t>IP </a:t>
            </a:r>
            <a:r>
              <a:rPr lang="de-CH" sz="1200" err="1"/>
              <a:t>routing</a:t>
            </a:r>
            <a:r>
              <a:rPr lang="de-CH" sz="1200"/>
              <a:t> </a:t>
            </a:r>
            <a:r>
              <a:rPr lang="de-CH" sz="1200" err="1"/>
              <a:t>enables</a:t>
            </a:r>
            <a:r>
              <a:rPr lang="de-CH" sz="1200"/>
              <a:t> </a:t>
            </a:r>
            <a:r>
              <a:rPr lang="de-CH" sz="1200" b="1" err="1"/>
              <a:t>internetworking</a:t>
            </a:r>
            <a:r>
              <a:rPr lang="de-CH" sz="1200"/>
              <a:t> and </a:t>
            </a:r>
            <a:r>
              <a:rPr lang="de-CH" sz="1200" b="1" err="1"/>
              <a:t>establishes</a:t>
            </a:r>
            <a:r>
              <a:rPr lang="de-CH" sz="1200" b="1"/>
              <a:t> </a:t>
            </a:r>
            <a:r>
              <a:rPr lang="de-CH" sz="1200" b="1" err="1"/>
              <a:t>the</a:t>
            </a:r>
            <a:r>
              <a:rPr lang="de-CH" sz="1200" b="1"/>
              <a:t> </a:t>
            </a:r>
            <a:r>
              <a:rPr lang="de-CH" sz="1200" b="1" err="1"/>
              <a:t>internet</a:t>
            </a:r>
            <a:r>
              <a:rPr lang="de-CH" sz="1200"/>
              <a:t>.</a:t>
            </a:r>
          </a:p>
        </p:txBody>
      </p:sp>
      <p:sp>
        <p:nvSpPr>
          <p:cNvPr id="21" name="Rectangle 20">
            <a:extLst>
              <a:ext uri="{FF2B5EF4-FFF2-40B4-BE49-F238E27FC236}">
                <a16:creationId xmlns:a16="http://schemas.microsoft.com/office/drawing/2014/main" id="{E0523D4B-9793-424E-2212-E317CC68981A}"/>
              </a:ext>
            </a:extLst>
          </p:cNvPr>
          <p:cNvSpPr/>
          <p:nvPr/>
        </p:nvSpPr>
        <p:spPr>
          <a:xfrm>
            <a:off x="5180691" y="1729133"/>
            <a:ext cx="371475" cy="267376"/>
          </a:xfrm>
          <a:prstGeom prst="rect">
            <a:avLst/>
          </a:prstGeom>
          <a:noFill/>
          <a:ln w="38100">
            <a:solidFill>
              <a:srgbClr val="0080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a:extLst>
              <a:ext uri="{FF2B5EF4-FFF2-40B4-BE49-F238E27FC236}">
                <a16:creationId xmlns:a16="http://schemas.microsoft.com/office/drawing/2014/main" id="{04234351-2078-7EFD-1BD1-52EF8ABC6420}"/>
              </a:ext>
            </a:extLst>
          </p:cNvPr>
          <p:cNvCxnSpPr>
            <a:cxnSpLocks/>
            <a:stCxn id="21" idx="2"/>
          </p:cNvCxnSpPr>
          <p:nvPr/>
        </p:nvCxnSpPr>
        <p:spPr>
          <a:xfrm>
            <a:off x="5366429" y="1996509"/>
            <a:ext cx="0" cy="11019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4D89F1D-2D2B-788F-EECB-97C27C590C1B}"/>
              </a:ext>
            </a:extLst>
          </p:cNvPr>
          <p:cNvSpPr txBox="1"/>
          <p:nvPr/>
        </p:nvSpPr>
        <p:spPr>
          <a:xfrm>
            <a:off x="4848969" y="3098483"/>
            <a:ext cx="4139910" cy="830997"/>
          </a:xfrm>
          <a:prstGeom prst="rect">
            <a:avLst/>
          </a:prstGeom>
          <a:noFill/>
        </p:spPr>
        <p:txBody>
          <a:bodyPr wrap="square" rtlCol="0">
            <a:spAutoFit/>
          </a:bodyPr>
          <a:lstStyle/>
          <a:p>
            <a:r>
              <a:rPr lang="de-CH" sz="1200"/>
              <a:t>«</a:t>
            </a:r>
            <a:r>
              <a:rPr lang="de-CH" sz="1200" i="1"/>
              <a:t>IP </a:t>
            </a:r>
            <a:r>
              <a:rPr lang="de-CH" sz="1200" i="1" err="1"/>
              <a:t>over</a:t>
            </a:r>
            <a:r>
              <a:rPr lang="de-CH" sz="1200" i="1"/>
              <a:t> </a:t>
            </a:r>
            <a:r>
              <a:rPr lang="de-CH" sz="1200" i="1" err="1"/>
              <a:t>everything</a:t>
            </a:r>
            <a:r>
              <a:rPr lang="de-CH" sz="1200" i="1"/>
              <a:t>, </a:t>
            </a:r>
            <a:r>
              <a:rPr lang="de-CH" sz="1200" i="1" err="1"/>
              <a:t>everything</a:t>
            </a:r>
            <a:r>
              <a:rPr lang="de-CH" sz="1200" i="1"/>
              <a:t> </a:t>
            </a:r>
            <a:r>
              <a:rPr lang="de-CH" sz="1200" i="1" err="1"/>
              <a:t>over</a:t>
            </a:r>
            <a:r>
              <a:rPr lang="de-CH" sz="1200" i="1"/>
              <a:t> IP»</a:t>
            </a:r>
            <a:r>
              <a:rPr lang="de-CH" sz="1200"/>
              <a:t> </a:t>
            </a:r>
            <a:r>
              <a:rPr lang="de-CH" sz="1200" err="1"/>
              <a:t>is</a:t>
            </a:r>
            <a:r>
              <a:rPr lang="de-CH" sz="1200"/>
              <a:t> </a:t>
            </a:r>
            <a:r>
              <a:rPr lang="de-CH" sz="1200" err="1"/>
              <a:t>the</a:t>
            </a:r>
            <a:r>
              <a:rPr lang="de-CH" sz="1200"/>
              <a:t> </a:t>
            </a:r>
            <a:r>
              <a:rPr lang="de-CH" sz="1200" b="1" err="1"/>
              <a:t>biggest</a:t>
            </a:r>
            <a:r>
              <a:rPr lang="de-CH" sz="1200" b="1"/>
              <a:t> network </a:t>
            </a:r>
            <a:r>
              <a:rPr lang="de-CH" sz="1200" err="1"/>
              <a:t>effect</a:t>
            </a:r>
            <a:r>
              <a:rPr lang="de-CH" sz="1200"/>
              <a:t> </a:t>
            </a:r>
            <a:r>
              <a:rPr lang="de-CH" sz="1200" err="1"/>
              <a:t>ever</a:t>
            </a:r>
            <a:r>
              <a:rPr lang="de-CH" sz="1200"/>
              <a:t>: </a:t>
            </a:r>
            <a:r>
              <a:rPr lang="de-CH" sz="1200" err="1"/>
              <a:t>It</a:t>
            </a:r>
            <a:r>
              <a:rPr lang="de-CH" sz="1200"/>
              <a:t> </a:t>
            </a:r>
            <a:r>
              <a:rPr lang="de-CH" sz="1200" err="1"/>
              <a:t>interconnects</a:t>
            </a:r>
            <a:r>
              <a:rPr lang="de-CH" sz="1200"/>
              <a:t> </a:t>
            </a:r>
            <a:r>
              <a:rPr lang="de-CH" sz="1200" err="1"/>
              <a:t>heterogeneous</a:t>
            </a:r>
            <a:r>
              <a:rPr lang="de-CH" sz="1200"/>
              <a:t> </a:t>
            </a:r>
            <a:r>
              <a:rPr lang="de-CH" sz="1200" err="1"/>
              <a:t>systems</a:t>
            </a:r>
            <a:r>
              <a:rPr lang="de-CH" sz="1200"/>
              <a:t> </a:t>
            </a:r>
            <a:r>
              <a:rPr lang="de-CH" sz="1200" err="1"/>
              <a:t>through</a:t>
            </a:r>
            <a:r>
              <a:rPr lang="de-CH" sz="1200"/>
              <a:t> a global </a:t>
            </a:r>
            <a:r>
              <a:rPr lang="de-CH" sz="1200" err="1"/>
              <a:t>adressing</a:t>
            </a:r>
            <a:r>
              <a:rPr lang="de-CH" sz="1200"/>
              <a:t> </a:t>
            </a:r>
            <a:r>
              <a:rPr lang="de-CH" sz="1200" err="1"/>
              <a:t>scheme</a:t>
            </a:r>
            <a:r>
              <a:rPr lang="de-CH" sz="1200"/>
              <a:t>. </a:t>
            </a:r>
            <a:r>
              <a:rPr lang="de-CH" sz="1200" b="1" err="1"/>
              <a:t>Drawback</a:t>
            </a:r>
            <a:r>
              <a:rPr lang="de-CH" sz="1200" b="1"/>
              <a:t>: </a:t>
            </a:r>
            <a:r>
              <a:rPr lang="de-CH" sz="1200" err="1"/>
              <a:t>Adding</a:t>
            </a:r>
            <a:r>
              <a:rPr lang="de-CH" sz="1200"/>
              <a:t> </a:t>
            </a:r>
            <a:r>
              <a:rPr lang="de-CH" sz="1200" err="1"/>
              <a:t>functionality</a:t>
            </a:r>
            <a:r>
              <a:rPr lang="de-CH" sz="1200"/>
              <a:t> in </a:t>
            </a:r>
            <a:r>
              <a:rPr lang="de-CH" sz="1200" err="1"/>
              <a:t>this</a:t>
            </a:r>
            <a:r>
              <a:rPr lang="de-CH" sz="1200"/>
              <a:t> </a:t>
            </a:r>
            <a:r>
              <a:rPr lang="de-CH" sz="1200" err="1"/>
              <a:t>layer</a:t>
            </a:r>
            <a:r>
              <a:rPr lang="de-CH" sz="1200"/>
              <a:t> </a:t>
            </a:r>
            <a:r>
              <a:rPr lang="de-CH" sz="1200" err="1"/>
              <a:t>is</a:t>
            </a:r>
            <a:r>
              <a:rPr lang="de-CH" sz="1200"/>
              <a:t> </a:t>
            </a:r>
            <a:r>
              <a:rPr lang="de-CH" sz="1200" err="1"/>
              <a:t>extremly</a:t>
            </a:r>
            <a:r>
              <a:rPr lang="de-CH" sz="1200"/>
              <a:t> </a:t>
            </a:r>
            <a:r>
              <a:rPr lang="de-CH" sz="1200" err="1"/>
              <a:t>difficult</a:t>
            </a:r>
            <a:r>
              <a:rPr lang="de-CH" sz="1200"/>
              <a:t> </a:t>
            </a:r>
            <a:r>
              <a:rPr lang="de-CH" sz="1200" i="1"/>
              <a:t>(</a:t>
            </a:r>
            <a:r>
              <a:rPr lang="de-CH" sz="1200" i="1" err="1"/>
              <a:t>see</a:t>
            </a:r>
            <a:r>
              <a:rPr lang="de-CH" sz="1200" i="1"/>
              <a:t> </a:t>
            </a:r>
            <a:r>
              <a:rPr lang="de-CH" sz="1200" i="1" err="1"/>
              <a:t>switching</a:t>
            </a:r>
            <a:r>
              <a:rPr lang="de-CH" sz="1200" i="1"/>
              <a:t> </a:t>
            </a:r>
            <a:r>
              <a:rPr lang="de-CH" sz="1200" i="1" err="1"/>
              <a:t>from</a:t>
            </a:r>
            <a:r>
              <a:rPr lang="de-CH" sz="1200" i="1"/>
              <a:t> IPv4 to IPv6)</a:t>
            </a:r>
          </a:p>
        </p:txBody>
      </p:sp>
      <p:sp>
        <p:nvSpPr>
          <p:cNvPr id="26" name="TextBox 25">
            <a:extLst>
              <a:ext uri="{FF2B5EF4-FFF2-40B4-BE49-F238E27FC236}">
                <a16:creationId xmlns:a16="http://schemas.microsoft.com/office/drawing/2014/main" id="{6CE245D7-9510-6B51-696D-7766FF083614}"/>
              </a:ext>
            </a:extLst>
          </p:cNvPr>
          <p:cNvSpPr txBox="1"/>
          <p:nvPr/>
        </p:nvSpPr>
        <p:spPr>
          <a:xfrm>
            <a:off x="4340677" y="1691167"/>
            <a:ext cx="1949904" cy="338554"/>
          </a:xfrm>
          <a:prstGeom prst="rect">
            <a:avLst/>
          </a:prstGeom>
          <a:noFill/>
        </p:spPr>
        <p:txBody>
          <a:bodyPr wrap="square" rtlCol="0">
            <a:spAutoFit/>
          </a:bodyPr>
          <a:lstStyle/>
          <a:p>
            <a:r>
              <a:rPr lang="de-CH" sz="1600" b="1" err="1">
                <a:solidFill>
                  <a:srgbClr val="00802E"/>
                </a:solidFill>
              </a:rPr>
              <a:t>narrow</a:t>
            </a:r>
            <a:r>
              <a:rPr lang="de-CH" sz="1600" b="1">
                <a:solidFill>
                  <a:srgbClr val="00802E"/>
                </a:solidFill>
              </a:rPr>
              <a:t>        </a:t>
            </a:r>
            <a:r>
              <a:rPr lang="de-CH" sz="1600" b="1" err="1">
                <a:solidFill>
                  <a:srgbClr val="00802E"/>
                </a:solidFill>
              </a:rPr>
              <a:t>waist</a:t>
            </a:r>
            <a:endParaRPr lang="de-CH" sz="1600" b="1">
              <a:solidFill>
                <a:srgbClr val="00802E"/>
              </a:solidFill>
            </a:endParaRPr>
          </a:p>
        </p:txBody>
      </p:sp>
    </p:spTree>
    <p:extLst>
      <p:ext uri="{BB962C8B-B14F-4D97-AF65-F5344CB8AC3E}">
        <p14:creationId xmlns:p14="http://schemas.microsoft.com/office/powerpoint/2010/main" val="2438703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30B9A-3F32-B670-0DA4-C027612504D8}"/>
              </a:ext>
            </a:extLst>
          </p:cNvPr>
          <p:cNvSpPr>
            <a:spLocks noGrp="1"/>
          </p:cNvSpPr>
          <p:nvPr>
            <p:ph type="title"/>
          </p:nvPr>
        </p:nvSpPr>
        <p:spPr/>
        <p:txBody>
          <a:bodyPr/>
          <a:lstStyle/>
          <a:p>
            <a:r>
              <a:rPr lang="de-CH"/>
              <a:t>4) Transport Layer</a:t>
            </a:r>
            <a:endParaRPr lang="en-GB"/>
          </a:p>
        </p:txBody>
      </p:sp>
      <p:sp>
        <p:nvSpPr>
          <p:cNvPr id="3" name="Content Placeholder 2">
            <a:extLst>
              <a:ext uri="{FF2B5EF4-FFF2-40B4-BE49-F238E27FC236}">
                <a16:creationId xmlns:a16="http://schemas.microsoft.com/office/drawing/2014/main" id="{B0162BEF-531F-3538-3CAF-4EB1314C638A}"/>
              </a:ext>
            </a:extLst>
          </p:cNvPr>
          <p:cNvSpPr>
            <a:spLocks noGrp="1"/>
          </p:cNvSpPr>
          <p:nvPr>
            <p:ph idx="1"/>
          </p:nvPr>
        </p:nvSpPr>
        <p:spPr/>
        <p:txBody>
          <a:bodyPr/>
          <a:lstStyle/>
          <a:p>
            <a:r>
              <a:rPr lang="de-CH"/>
              <a:t>To </a:t>
            </a:r>
            <a:r>
              <a:rPr lang="de-CH" err="1"/>
              <a:t>establish</a:t>
            </a:r>
            <a:r>
              <a:rPr lang="de-CH"/>
              <a:t> </a:t>
            </a:r>
            <a:r>
              <a:rPr lang="de-CH" err="1"/>
              <a:t>connectivity</a:t>
            </a:r>
            <a:r>
              <a:rPr lang="de-CH"/>
              <a:t> </a:t>
            </a:r>
            <a:r>
              <a:rPr lang="de-CH" err="1"/>
              <a:t>between</a:t>
            </a:r>
            <a:r>
              <a:rPr lang="de-CH"/>
              <a:t> </a:t>
            </a:r>
            <a:r>
              <a:rPr lang="de-CH" err="1"/>
              <a:t>processes</a:t>
            </a:r>
            <a:r>
              <a:rPr lang="de-CH"/>
              <a:t>, </a:t>
            </a:r>
            <a:r>
              <a:rPr lang="de-CH" b="1"/>
              <a:t>TCP </a:t>
            </a:r>
            <a:r>
              <a:rPr lang="de-CH" err="1"/>
              <a:t>or</a:t>
            </a:r>
            <a:r>
              <a:rPr lang="de-CH"/>
              <a:t> </a:t>
            </a:r>
            <a:r>
              <a:rPr lang="de-CH" b="1"/>
              <a:t>UDP</a:t>
            </a:r>
          </a:p>
          <a:p>
            <a:r>
              <a:rPr lang="de-CH" err="1"/>
              <a:t>use</a:t>
            </a:r>
            <a:r>
              <a:rPr lang="de-CH"/>
              <a:t> </a:t>
            </a:r>
            <a:r>
              <a:rPr lang="de-CH" b="1"/>
              <a:t>Ports</a:t>
            </a:r>
            <a:r>
              <a:rPr lang="de-CH"/>
              <a:t>, which </a:t>
            </a:r>
            <a:r>
              <a:rPr lang="de-CH" err="1"/>
              <a:t>identify</a:t>
            </a:r>
            <a:r>
              <a:rPr lang="de-CH"/>
              <a:t> different </a:t>
            </a:r>
            <a:r>
              <a:rPr lang="de-CH" err="1"/>
              <a:t>processes</a:t>
            </a:r>
            <a:r>
              <a:rPr lang="de-CH"/>
              <a:t> on </a:t>
            </a:r>
            <a:r>
              <a:rPr lang="de-CH" err="1"/>
              <a:t>the</a:t>
            </a:r>
            <a:r>
              <a:rPr lang="de-CH"/>
              <a:t> </a:t>
            </a:r>
            <a:r>
              <a:rPr lang="de-CH" err="1"/>
              <a:t>machine</a:t>
            </a:r>
            <a:r>
              <a:rPr lang="de-CH"/>
              <a:t>.</a:t>
            </a:r>
          </a:p>
          <a:p>
            <a:endParaRPr lang="de-CH"/>
          </a:p>
          <a:p>
            <a:r>
              <a:rPr lang="de-CH" b="1"/>
              <a:t>TCP – for </a:t>
            </a:r>
            <a:r>
              <a:rPr lang="de-CH" b="1" err="1"/>
              <a:t>loss</a:t>
            </a:r>
            <a:r>
              <a:rPr lang="de-CH" b="1"/>
              <a:t>-intolerant </a:t>
            </a:r>
            <a:r>
              <a:rPr lang="de-CH" b="1" err="1"/>
              <a:t>settings</a:t>
            </a:r>
            <a:r>
              <a:rPr lang="de-CH" b="1"/>
              <a:t> e.g. HTML (</a:t>
            </a:r>
            <a:r>
              <a:rPr lang="de-CH" b="1" err="1"/>
              <a:t>websites</a:t>
            </a:r>
            <a:r>
              <a:rPr lang="de-CH" b="1"/>
              <a:t>):</a:t>
            </a:r>
          </a:p>
          <a:p>
            <a:pPr marL="285750" indent="-285750">
              <a:buFont typeface="Wingdings" panose="05000000000000000000" pitchFamily="2" charset="2"/>
              <a:buChar char="§"/>
            </a:pPr>
            <a:r>
              <a:rPr lang="de-CH" err="1"/>
              <a:t>more</a:t>
            </a:r>
            <a:r>
              <a:rPr lang="de-CH"/>
              <a:t> reliable </a:t>
            </a:r>
            <a:r>
              <a:rPr lang="de-CH" err="1"/>
              <a:t>connections</a:t>
            </a:r>
            <a:r>
              <a:rPr lang="de-CH"/>
              <a:t> (no </a:t>
            </a:r>
            <a:r>
              <a:rPr lang="de-CH" err="1"/>
              <a:t>data</a:t>
            </a:r>
            <a:r>
              <a:rPr lang="de-CH"/>
              <a:t> lost </a:t>
            </a:r>
            <a:r>
              <a:rPr lang="de-CH" err="1"/>
              <a:t>or</a:t>
            </a:r>
            <a:r>
              <a:rPr lang="de-CH"/>
              <a:t> </a:t>
            </a:r>
            <a:r>
              <a:rPr lang="de-CH" err="1"/>
              <a:t>duplicated</a:t>
            </a:r>
            <a:r>
              <a:rPr lang="de-CH"/>
              <a:t>)</a:t>
            </a:r>
            <a:br>
              <a:rPr lang="de-CH"/>
            </a:br>
            <a:r>
              <a:rPr lang="de-CH" err="1"/>
              <a:t>through</a:t>
            </a:r>
            <a:r>
              <a:rPr lang="de-CH"/>
              <a:t> </a:t>
            </a:r>
            <a:r>
              <a:rPr lang="de-CH" err="1"/>
              <a:t>serial</a:t>
            </a:r>
            <a:r>
              <a:rPr lang="de-CH"/>
              <a:t> </a:t>
            </a:r>
            <a:r>
              <a:rPr lang="de-CH" err="1"/>
              <a:t>numbers</a:t>
            </a:r>
            <a:r>
              <a:rPr lang="de-CH"/>
              <a:t> in </a:t>
            </a:r>
            <a:r>
              <a:rPr lang="de-CH" err="1"/>
              <a:t>data</a:t>
            </a:r>
            <a:r>
              <a:rPr lang="de-CH"/>
              <a:t> </a:t>
            </a:r>
            <a:r>
              <a:rPr lang="de-CH" err="1"/>
              <a:t>packets</a:t>
            </a:r>
            <a:r>
              <a:rPr lang="de-CH"/>
              <a:t> and </a:t>
            </a:r>
            <a:r>
              <a:rPr lang="de-CH" err="1"/>
              <a:t>flow-control</a:t>
            </a:r>
            <a:endParaRPr lang="de-CH"/>
          </a:p>
          <a:p>
            <a:pPr marL="285750" indent="-285750">
              <a:buFont typeface="Wingdings" panose="05000000000000000000" pitchFamily="2" charset="2"/>
              <a:buChar char="§"/>
            </a:pPr>
            <a:r>
              <a:rPr lang="de-CH" err="1"/>
              <a:t>more</a:t>
            </a:r>
            <a:r>
              <a:rPr lang="de-CH"/>
              <a:t> </a:t>
            </a:r>
            <a:r>
              <a:rPr lang="de-CH" err="1"/>
              <a:t>overhead</a:t>
            </a:r>
            <a:endParaRPr lang="de-CH"/>
          </a:p>
          <a:p>
            <a:pPr marL="0" indent="0"/>
            <a:r>
              <a:rPr lang="de-CH" b="1"/>
              <a:t>UDP – for </a:t>
            </a:r>
            <a:r>
              <a:rPr lang="de-CH" b="1" err="1"/>
              <a:t>loss</a:t>
            </a:r>
            <a:r>
              <a:rPr lang="de-CH" b="1"/>
              <a:t>-tolerant </a:t>
            </a:r>
            <a:r>
              <a:rPr lang="de-CH" b="1" err="1"/>
              <a:t>settings</a:t>
            </a:r>
            <a:r>
              <a:rPr lang="de-CH" b="1"/>
              <a:t> e.g. </a:t>
            </a:r>
            <a:r>
              <a:rPr lang="de-CH" b="1" err="1"/>
              <a:t>video</a:t>
            </a:r>
            <a:r>
              <a:rPr lang="de-CH" b="1"/>
              <a:t> </a:t>
            </a:r>
            <a:r>
              <a:rPr lang="de-CH" b="1" err="1"/>
              <a:t>calls</a:t>
            </a:r>
            <a:r>
              <a:rPr lang="de-CH" b="1"/>
              <a:t>:</a:t>
            </a:r>
          </a:p>
          <a:p>
            <a:pPr marL="285750" indent="-285750">
              <a:buFont typeface="Arial" panose="020B0604020202020204" pitchFamily="34" charset="0"/>
              <a:buChar char="•"/>
            </a:pPr>
            <a:r>
              <a:rPr lang="de-CH" err="1"/>
              <a:t>unreliable</a:t>
            </a:r>
            <a:r>
              <a:rPr lang="de-CH"/>
              <a:t> </a:t>
            </a:r>
            <a:r>
              <a:rPr lang="de-CH" err="1"/>
              <a:t>connections</a:t>
            </a:r>
            <a:r>
              <a:rPr lang="de-CH"/>
              <a:t> that just </a:t>
            </a:r>
            <a:r>
              <a:rPr lang="de-CH" err="1"/>
              <a:t>sends</a:t>
            </a:r>
            <a:r>
              <a:rPr lang="de-CH"/>
              <a:t> </a:t>
            </a:r>
            <a:r>
              <a:rPr lang="de-CH" err="1"/>
              <a:t>data</a:t>
            </a:r>
            <a:r>
              <a:rPr lang="de-CH"/>
              <a:t> without </a:t>
            </a:r>
            <a:r>
              <a:rPr lang="de-CH" err="1"/>
              <a:t>setup</a:t>
            </a:r>
            <a:br>
              <a:rPr lang="de-CH"/>
            </a:br>
            <a:r>
              <a:rPr lang="de-CH" err="1"/>
              <a:t>phase</a:t>
            </a:r>
            <a:r>
              <a:rPr lang="de-CH"/>
              <a:t>, </a:t>
            </a:r>
            <a:r>
              <a:rPr lang="de-CH" err="1"/>
              <a:t>serial</a:t>
            </a:r>
            <a:r>
              <a:rPr lang="de-CH"/>
              <a:t> </a:t>
            </a:r>
            <a:r>
              <a:rPr lang="de-CH" err="1"/>
              <a:t>numbers</a:t>
            </a:r>
            <a:r>
              <a:rPr lang="de-CH"/>
              <a:t> </a:t>
            </a:r>
            <a:r>
              <a:rPr lang="de-CH" err="1"/>
              <a:t>or</a:t>
            </a:r>
            <a:r>
              <a:rPr lang="de-CH"/>
              <a:t> </a:t>
            </a:r>
            <a:r>
              <a:rPr lang="de-CH" err="1"/>
              <a:t>acknowledgements</a:t>
            </a:r>
            <a:endParaRPr lang="de-CH"/>
          </a:p>
          <a:p>
            <a:pPr marL="285750" indent="-285750">
              <a:buFont typeface="Arial" panose="020B0604020202020204" pitchFamily="34" charset="0"/>
              <a:buChar char="•"/>
            </a:pPr>
            <a:r>
              <a:rPr lang="de-CH" err="1"/>
              <a:t>less</a:t>
            </a:r>
            <a:r>
              <a:rPr lang="de-CH"/>
              <a:t> </a:t>
            </a:r>
            <a:r>
              <a:rPr lang="de-CH" err="1"/>
              <a:t>overhead</a:t>
            </a:r>
            <a:endParaRPr lang="de-CH"/>
          </a:p>
        </p:txBody>
      </p:sp>
      <p:sp>
        <p:nvSpPr>
          <p:cNvPr id="4" name="Slide Number Placeholder 3">
            <a:extLst>
              <a:ext uri="{FF2B5EF4-FFF2-40B4-BE49-F238E27FC236}">
                <a16:creationId xmlns:a16="http://schemas.microsoft.com/office/drawing/2014/main" id="{ECAA8611-7559-6BEB-661A-02EB570AF833}"/>
              </a:ext>
            </a:extLst>
          </p:cNvPr>
          <p:cNvSpPr>
            <a:spLocks noGrp="1"/>
          </p:cNvSpPr>
          <p:nvPr>
            <p:ph type="sldNum" sz="quarter" idx="12"/>
          </p:nvPr>
        </p:nvSpPr>
        <p:spPr/>
        <p:txBody>
          <a:bodyPr/>
          <a:lstStyle/>
          <a:p>
            <a:fld id="{7559FC98-AF75-4A00-A03C-DF9FEBF6BCB9}" type="slidenum">
              <a:rPr lang="en-GB" smtClean="0"/>
              <a:pPr/>
              <a:t>35</a:t>
            </a:fld>
            <a:endParaRPr lang="en-GB"/>
          </a:p>
        </p:txBody>
      </p:sp>
      <p:sp>
        <p:nvSpPr>
          <p:cNvPr id="5" name="Text Placeholder 4">
            <a:extLst>
              <a:ext uri="{FF2B5EF4-FFF2-40B4-BE49-F238E27FC236}">
                <a16:creationId xmlns:a16="http://schemas.microsoft.com/office/drawing/2014/main" id="{CD95D835-5F2F-5C2F-66BC-5BA74498460E}"/>
              </a:ext>
            </a:extLst>
          </p:cNvPr>
          <p:cNvSpPr>
            <a:spLocks noGrp="1"/>
          </p:cNvSpPr>
          <p:nvPr>
            <p:ph type="body" sz="quarter" idx="10"/>
          </p:nvPr>
        </p:nvSpPr>
        <p:spPr/>
        <p:txBody>
          <a:bodyPr/>
          <a:lstStyle/>
          <a:p>
            <a:endParaRPr lang="en-GB"/>
          </a:p>
        </p:txBody>
      </p:sp>
      <p:sp>
        <p:nvSpPr>
          <p:cNvPr id="6" name="Text Placeholder 5">
            <a:extLst>
              <a:ext uri="{FF2B5EF4-FFF2-40B4-BE49-F238E27FC236}">
                <a16:creationId xmlns:a16="http://schemas.microsoft.com/office/drawing/2014/main" id="{E91036BA-39BB-C61D-E496-FFBBE8ECCBBD}"/>
              </a:ext>
            </a:extLst>
          </p:cNvPr>
          <p:cNvSpPr>
            <a:spLocks noGrp="1"/>
          </p:cNvSpPr>
          <p:nvPr>
            <p:ph type="body" sz="quarter" idx="15"/>
          </p:nvPr>
        </p:nvSpPr>
        <p:spPr/>
        <p:txBody>
          <a:bodyPr/>
          <a:lstStyle/>
          <a:p>
            <a:r>
              <a:rPr lang="de-CH"/>
              <a:t>TCP </a:t>
            </a:r>
            <a:r>
              <a:rPr lang="de-CH" err="1"/>
              <a:t>is</a:t>
            </a:r>
            <a:r>
              <a:rPr lang="de-CH"/>
              <a:t> </a:t>
            </a:r>
            <a:r>
              <a:rPr lang="de-CH" err="1"/>
              <a:t>used</a:t>
            </a:r>
            <a:r>
              <a:rPr lang="de-CH"/>
              <a:t> </a:t>
            </a:r>
            <a:r>
              <a:rPr lang="de-CH" err="1"/>
              <a:t>when</a:t>
            </a:r>
            <a:r>
              <a:rPr lang="de-CH"/>
              <a:t> </a:t>
            </a:r>
            <a:r>
              <a:rPr lang="de-CH" err="1"/>
              <a:t>losing</a:t>
            </a:r>
            <a:r>
              <a:rPr lang="de-CH"/>
              <a:t> a </a:t>
            </a:r>
            <a:r>
              <a:rPr lang="de-CH" err="1"/>
              <a:t>single</a:t>
            </a:r>
            <a:r>
              <a:rPr lang="de-CH"/>
              <a:t> packet </a:t>
            </a:r>
            <a:r>
              <a:rPr lang="de-CH" err="1"/>
              <a:t>renders</a:t>
            </a:r>
            <a:r>
              <a:rPr lang="de-CH"/>
              <a:t> all </a:t>
            </a:r>
            <a:r>
              <a:rPr lang="de-CH" err="1"/>
              <a:t>the</a:t>
            </a:r>
            <a:r>
              <a:rPr lang="de-CH"/>
              <a:t> </a:t>
            </a:r>
            <a:r>
              <a:rPr lang="de-CH" err="1"/>
              <a:t>data</a:t>
            </a:r>
            <a:r>
              <a:rPr lang="de-CH"/>
              <a:t> </a:t>
            </a:r>
            <a:r>
              <a:rPr lang="de-CH" err="1"/>
              <a:t>useless</a:t>
            </a:r>
            <a:r>
              <a:rPr lang="de-CH"/>
              <a:t> (e.g. HTML for a </a:t>
            </a:r>
            <a:r>
              <a:rPr lang="de-CH" err="1"/>
              <a:t>website</a:t>
            </a:r>
            <a:r>
              <a:rPr lang="de-CH"/>
              <a:t>). UDP </a:t>
            </a:r>
            <a:r>
              <a:rPr lang="de-CH" err="1"/>
              <a:t>is</a:t>
            </a:r>
            <a:r>
              <a:rPr lang="de-CH"/>
              <a:t> </a:t>
            </a:r>
            <a:r>
              <a:rPr lang="de-CH" err="1"/>
              <a:t>used</a:t>
            </a:r>
            <a:r>
              <a:rPr lang="de-CH"/>
              <a:t> </a:t>
            </a:r>
            <a:r>
              <a:rPr lang="de-CH" err="1"/>
              <a:t>when</a:t>
            </a:r>
            <a:r>
              <a:rPr lang="de-CH"/>
              <a:t> </a:t>
            </a:r>
            <a:r>
              <a:rPr lang="de-CH" err="1"/>
              <a:t>losing</a:t>
            </a:r>
            <a:r>
              <a:rPr lang="de-CH"/>
              <a:t> a </a:t>
            </a:r>
            <a:r>
              <a:rPr lang="de-CH" err="1"/>
              <a:t>single</a:t>
            </a:r>
            <a:r>
              <a:rPr lang="de-CH"/>
              <a:t> packet </a:t>
            </a:r>
            <a:r>
              <a:rPr lang="de-CH" err="1"/>
              <a:t>is</a:t>
            </a:r>
            <a:r>
              <a:rPr lang="de-CH"/>
              <a:t> not that </a:t>
            </a:r>
            <a:r>
              <a:rPr lang="de-CH" err="1"/>
              <a:t>bad</a:t>
            </a:r>
            <a:r>
              <a:rPr lang="de-CH"/>
              <a:t> (e.g. «</a:t>
            </a:r>
            <a:r>
              <a:rPr lang="de-CH" err="1"/>
              <a:t>bad</a:t>
            </a:r>
            <a:r>
              <a:rPr lang="de-CH"/>
              <a:t> </a:t>
            </a:r>
            <a:r>
              <a:rPr lang="de-CH" err="1"/>
              <a:t>connection</a:t>
            </a:r>
            <a:r>
              <a:rPr lang="de-CH"/>
              <a:t>» in a </a:t>
            </a:r>
            <a:r>
              <a:rPr lang="de-CH" err="1"/>
              <a:t>video</a:t>
            </a:r>
            <a:r>
              <a:rPr lang="de-CH"/>
              <a:t> </a:t>
            </a:r>
            <a:r>
              <a:rPr lang="de-CH" err="1"/>
              <a:t>call</a:t>
            </a:r>
            <a:r>
              <a:rPr lang="de-CH"/>
              <a:t>). Both </a:t>
            </a:r>
            <a:r>
              <a:rPr lang="de-CH" err="1"/>
              <a:t>use</a:t>
            </a:r>
            <a:r>
              <a:rPr lang="de-CH"/>
              <a:t> Ports.</a:t>
            </a:r>
            <a:endParaRPr lang="en-GB"/>
          </a:p>
        </p:txBody>
      </p:sp>
      <p:sp>
        <p:nvSpPr>
          <p:cNvPr id="7" name="Content Placeholder 6">
            <a:extLst>
              <a:ext uri="{FF2B5EF4-FFF2-40B4-BE49-F238E27FC236}">
                <a16:creationId xmlns:a16="http://schemas.microsoft.com/office/drawing/2014/main" id="{19B31875-473B-1580-A89B-789733952930}"/>
              </a:ext>
            </a:extLst>
          </p:cNvPr>
          <p:cNvSpPr>
            <a:spLocks noGrp="1"/>
          </p:cNvSpPr>
          <p:nvPr>
            <p:ph sz="quarter" idx="17"/>
          </p:nvPr>
        </p:nvSpPr>
        <p:spPr/>
        <p:txBody>
          <a:bodyPr/>
          <a:lstStyle/>
          <a:p>
            <a:endParaRPr lang="en-GB"/>
          </a:p>
        </p:txBody>
      </p:sp>
      <p:pic>
        <p:nvPicPr>
          <p:cNvPr id="8" name="Picture 7">
            <a:extLst>
              <a:ext uri="{FF2B5EF4-FFF2-40B4-BE49-F238E27FC236}">
                <a16:creationId xmlns:a16="http://schemas.microsoft.com/office/drawing/2014/main" id="{6DE8219E-DE81-6731-E10D-E9ACAE677B5C}"/>
              </a:ext>
            </a:extLst>
          </p:cNvPr>
          <p:cNvPicPr>
            <a:picLocks noChangeAspect="1"/>
          </p:cNvPicPr>
          <p:nvPr/>
        </p:nvPicPr>
        <p:blipFill rotWithShape="1">
          <a:blip r:embed="rId3"/>
          <a:srcRect l="31651" t="12552"/>
          <a:stretch/>
        </p:blipFill>
        <p:spPr>
          <a:xfrm>
            <a:off x="6013927" y="60247"/>
            <a:ext cx="3025501" cy="2144109"/>
          </a:xfrm>
          <a:prstGeom prst="rect">
            <a:avLst/>
          </a:prstGeom>
        </p:spPr>
      </p:pic>
      <p:pic>
        <p:nvPicPr>
          <p:cNvPr id="12" name="Picture 11">
            <a:extLst>
              <a:ext uri="{FF2B5EF4-FFF2-40B4-BE49-F238E27FC236}">
                <a16:creationId xmlns:a16="http://schemas.microsoft.com/office/drawing/2014/main" id="{1AD150D1-36E6-2B6E-E9B2-0FF6849A89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727" y="1919991"/>
            <a:ext cx="2707821" cy="1879228"/>
          </a:xfrm>
          <a:prstGeom prst="rect">
            <a:avLst/>
          </a:prstGeom>
        </p:spPr>
      </p:pic>
      <p:sp>
        <p:nvSpPr>
          <p:cNvPr id="13" name="TextBox 12">
            <a:extLst>
              <a:ext uri="{FF2B5EF4-FFF2-40B4-BE49-F238E27FC236}">
                <a16:creationId xmlns:a16="http://schemas.microsoft.com/office/drawing/2014/main" id="{0E2C10ED-FF38-C361-DDCB-ABD99534BABE}"/>
              </a:ext>
            </a:extLst>
          </p:cNvPr>
          <p:cNvSpPr txBox="1"/>
          <p:nvPr/>
        </p:nvSpPr>
        <p:spPr>
          <a:xfrm>
            <a:off x="7525656" y="3019300"/>
            <a:ext cx="1563461" cy="830997"/>
          </a:xfrm>
          <a:prstGeom prst="rect">
            <a:avLst/>
          </a:prstGeom>
          <a:noFill/>
        </p:spPr>
        <p:txBody>
          <a:bodyPr wrap="square" rtlCol="0">
            <a:spAutoFit/>
          </a:bodyPr>
          <a:lstStyle/>
          <a:p>
            <a:pPr>
              <a:buFont typeface="Wingdings" panose="05000000000000000000" pitchFamily="2" charset="2"/>
              <a:buChar char="§"/>
              <a:tabLst>
                <a:tab pos="538163" algn="l"/>
              </a:tabLst>
            </a:pPr>
            <a:r>
              <a:rPr lang="de-CH" sz="1200" b="1"/>
              <a:t> 80	</a:t>
            </a:r>
            <a:r>
              <a:rPr lang="de-CH" sz="1200" err="1"/>
              <a:t>requests</a:t>
            </a:r>
            <a:br>
              <a:rPr lang="de-CH" sz="1200"/>
            </a:br>
            <a:r>
              <a:rPr lang="de-CH" sz="1200"/>
              <a:t>          	to </a:t>
            </a:r>
            <a:r>
              <a:rPr lang="de-CH" sz="1200" b="1"/>
              <a:t>HTTP</a:t>
            </a:r>
          </a:p>
          <a:p>
            <a:pPr>
              <a:buFont typeface="Wingdings" panose="05000000000000000000" pitchFamily="2" charset="2"/>
              <a:buChar char="§"/>
              <a:tabLst>
                <a:tab pos="538163" algn="l"/>
              </a:tabLst>
            </a:pPr>
            <a:r>
              <a:rPr lang="de-CH" sz="1200" b="1"/>
              <a:t> 443	</a:t>
            </a:r>
            <a:r>
              <a:rPr lang="de-CH" sz="1200" err="1"/>
              <a:t>requests</a:t>
            </a:r>
            <a:br>
              <a:rPr lang="de-CH" sz="1200"/>
            </a:br>
            <a:r>
              <a:rPr lang="de-CH" sz="1200"/>
              <a:t>          	to </a:t>
            </a:r>
            <a:r>
              <a:rPr lang="de-CH" sz="1200" b="1"/>
              <a:t>HTTPS</a:t>
            </a:r>
          </a:p>
        </p:txBody>
      </p:sp>
      <p:sp>
        <p:nvSpPr>
          <p:cNvPr id="14" name="TextBox 13">
            <a:extLst>
              <a:ext uri="{FF2B5EF4-FFF2-40B4-BE49-F238E27FC236}">
                <a16:creationId xmlns:a16="http://schemas.microsoft.com/office/drawing/2014/main" id="{7D3AE3A1-0E5A-B615-C4AF-CC3B7AE15266}"/>
              </a:ext>
            </a:extLst>
          </p:cNvPr>
          <p:cNvSpPr txBox="1"/>
          <p:nvPr/>
        </p:nvSpPr>
        <p:spPr>
          <a:xfrm>
            <a:off x="7871718" y="2595268"/>
            <a:ext cx="1065453" cy="461665"/>
          </a:xfrm>
          <a:prstGeom prst="rect">
            <a:avLst/>
          </a:prstGeom>
          <a:noFill/>
        </p:spPr>
        <p:txBody>
          <a:bodyPr wrap="square" rtlCol="0">
            <a:spAutoFit/>
          </a:bodyPr>
          <a:lstStyle/>
          <a:p>
            <a:pPr>
              <a:tabLst>
                <a:tab pos="538163" algn="l"/>
              </a:tabLst>
            </a:pPr>
            <a:r>
              <a:rPr lang="de-CH" sz="1200" b="1" u="sng" err="1"/>
              <a:t>Remember</a:t>
            </a:r>
            <a:br>
              <a:rPr lang="de-CH" sz="1200" b="1" u="sng"/>
            </a:br>
            <a:r>
              <a:rPr lang="de-CH" sz="1200" b="1" u="sng"/>
              <a:t>Ports:</a:t>
            </a:r>
          </a:p>
        </p:txBody>
      </p:sp>
    </p:spTree>
    <p:extLst>
      <p:ext uri="{BB962C8B-B14F-4D97-AF65-F5344CB8AC3E}">
        <p14:creationId xmlns:p14="http://schemas.microsoft.com/office/powerpoint/2010/main" val="419329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0245-B960-6BDE-ECBC-71035B76009F}"/>
              </a:ext>
            </a:extLst>
          </p:cNvPr>
          <p:cNvSpPr>
            <a:spLocks noGrp="1"/>
          </p:cNvSpPr>
          <p:nvPr>
            <p:ph type="title"/>
          </p:nvPr>
        </p:nvSpPr>
        <p:spPr/>
        <p:txBody>
          <a:bodyPr/>
          <a:lstStyle/>
          <a:p>
            <a:r>
              <a:rPr lang="de-CH"/>
              <a:t>5) </a:t>
            </a:r>
            <a:r>
              <a:rPr lang="de-CH" err="1"/>
              <a:t>Application</a:t>
            </a:r>
            <a:r>
              <a:rPr lang="de-CH"/>
              <a:t> Layer</a:t>
            </a:r>
            <a:endParaRPr lang="en-GB"/>
          </a:p>
        </p:txBody>
      </p:sp>
      <p:sp>
        <p:nvSpPr>
          <p:cNvPr id="8" name="Content Placeholder 7">
            <a:extLst>
              <a:ext uri="{FF2B5EF4-FFF2-40B4-BE49-F238E27FC236}">
                <a16:creationId xmlns:a16="http://schemas.microsoft.com/office/drawing/2014/main" id="{0F4CE8EC-4631-4FDF-7101-C20851683543}"/>
              </a:ext>
            </a:extLst>
          </p:cNvPr>
          <p:cNvSpPr>
            <a:spLocks noGrp="1"/>
          </p:cNvSpPr>
          <p:nvPr>
            <p:ph sz="half" idx="1"/>
          </p:nvPr>
        </p:nvSpPr>
        <p:spPr/>
        <p:txBody>
          <a:bodyPr/>
          <a:lstStyle/>
          <a:p>
            <a:pPr marL="0" indent="0"/>
            <a:r>
              <a:rPr lang="de-CH" err="1"/>
              <a:t>Reorganizing</a:t>
            </a:r>
            <a:r>
              <a:rPr lang="de-CH"/>
              <a:t> a network </a:t>
            </a:r>
            <a:r>
              <a:rPr lang="de-CH" err="1"/>
              <a:t>may</a:t>
            </a:r>
            <a:r>
              <a:rPr lang="de-CH"/>
              <a:t> </a:t>
            </a:r>
            <a:r>
              <a:rPr lang="de-CH" b="1" err="1"/>
              <a:t>change</a:t>
            </a:r>
            <a:r>
              <a:rPr lang="de-CH"/>
              <a:t> all IP </a:t>
            </a:r>
            <a:r>
              <a:rPr lang="de-CH" err="1"/>
              <a:t>addresses</a:t>
            </a:r>
            <a:r>
              <a:rPr lang="de-CH"/>
              <a:t>. </a:t>
            </a:r>
            <a:r>
              <a:rPr lang="de-CH" err="1"/>
              <a:t>Important</a:t>
            </a:r>
            <a:r>
              <a:rPr lang="de-CH"/>
              <a:t> </a:t>
            </a:r>
            <a:r>
              <a:rPr lang="de-CH" err="1"/>
              <a:t>hosts</a:t>
            </a:r>
            <a:r>
              <a:rPr lang="de-CH"/>
              <a:t> should </a:t>
            </a:r>
            <a:r>
              <a:rPr lang="de-CH" err="1"/>
              <a:t>therefore</a:t>
            </a:r>
            <a:r>
              <a:rPr lang="de-CH"/>
              <a:t> </a:t>
            </a:r>
            <a:r>
              <a:rPr lang="de-CH" b="1"/>
              <a:t>not</a:t>
            </a:r>
            <a:r>
              <a:rPr lang="de-CH"/>
              <a:t> </a:t>
            </a:r>
            <a:r>
              <a:rPr lang="de-CH" err="1"/>
              <a:t>be</a:t>
            </a:r>
            <a:r>
              <a:rPr lang="de-CH"/>
              <a:t> </a:t>
            </a:r>
            <a:r>
              <a:rPr lang="de-CH" err="1"/>
              <a:t>identified</a:t>
            </a:r>
            <a:r>
              <a:rPr lang="de-CH"/>
              <a:t> </a:t>
            </a:r>
            <a:r>
              <a:rPr lang="de-CH" err="1"/>
              <a:t>address-based</a:t>
            </a:r>
            <a:r>
              <a:rPr lang="de-CH"/>
              <a:t>.</a:t>
            </a:r>
          </a:p>
          <a:p>
            <a:pPr marL="0" indent="0"/>
            <a:endParaRPr lang="de-CH"/>
          </a:p>
          <a:p>
            <a:pPr marL="0" indent="0"/>
            <a:r>
              <a:rPr lang="de-CH"/>
              <a:t>A </a:t>
            </a:r>
            <a:r>
              <a:rPr lang="de-CH" err="1"/>
              <a:t>name</a:t>
            </a:r>
            <a:r>
              <a:rPr lang="de-CH"/>
              <a:t> </a:t>
            </a:r>
            <a:r>
              <a:rPr lang="de-CH" err="1"/>
              <a:t>is</a:t>
            </a:r>
            <a:r>
              <a:rPr lang="de-CH"/>
              <a:t> an </a:t>
            </a:r>
            <a:r>
              <a:rPr lang="de-CH" b="1" err="1"/>
              <a:t>abstract</a:t>
            </a:r>
            <a:r>
              <a:rPr lang="de-CH" b="1"/>
              <a:t> </a:t>
            </a:r>
            <a:r>
              <a:rPr lang="de-CH" b="1" err="1"/>
              <a:t>identification</a:t>
            </a:r>
            <a:r>
              <a:rPr lang="de-CH" b="1"/>
              <a:t> </a:t>
            </a:r>
            <a:r>
              <a:rPr lang="de-CH"/>
              <a:t>and </a:t>
            </a:r>
            <a:r>
              <a:rPr lang="de-CH" err="1"/>
              <a:t>more</a:t>
            </a:r>
            <a:r>
              <a:rPr lang="de-CH"/>
              <a:t> </a:t>
            </a:r>
            <a:r>
              <a:rPr lang="de-CH" err="1"/>
              <a:t>stable</a:t>
            </a:r>
            <a:r>
              <a:rPr lang="de-CH"/>
              <a:t> </a:t>
            </a:r>
            <a:r>
              <a:rPr lang="de-CH" err="1"/>
              <a:t>than</a:t>
            </a:r>
            <a:r>
              <a:rPr lang="de-CH"/>
              <a:t> IP </a:t>
            </a:r>
            <a:r>
              <a:rPr lang="de-CH" err="1"/>
              <a:t>addresses</a:t>
            </a:r>
            <a:r>
              <a:rPr lang="de-CH"/>
              <a:t>, e.g. </a:t>
            </a:r>
            <a:r>
              <a:rPr lang="de-CH">
                <a:hlinkClick r:id="rId2"/>
              </a:rPr>
              <a:t>www.google.ch</a:t>
            </a:r>
            <a:r>
              <a:rPr lang="de-CH"/>
              <a:t>.</a:t>
            </a:r>
          </a:p>
          <a:p>
            <a:pPr marL="0" indent="0"/>
            <a:endParaRPr lang="de-CH"/>
          </a:p>
          <a:p>
            <a:pPr marL="0" indent="0"/>
            <a:r>
              <a:rPr lang="de-CH"/>
              <a:t>To </a:t>
            </a:r>
            <a:r>
              <a:rPr lang="de-CH" err="1"/>
              <a:t>use</a:t>
            </a:r>
            <a:r>
              <a:rPr lang="de-CH"/>
              <a:t> a </a:t>
            </a:r>
            <a:r>
              <a:rPr lang="de-CH" err="1"/>
              <a:t>named</a:t>
            </a:r>
            <a:r>
              <a:rPr lang="de-CH"/>
              <a:t> </a:t>
            </a:r>
            <a:r>
              <a:rPr lang="de-CH" err="1"/>
              <a:t>service</a:t>
            </a:r>
            <a:r>
              <a:rPr lang="de-CH"/>
              <a:t>, </a:t>
            </a:r>
            <a:r>
              <a:rPr lang="de-CH" err="1"/>
              <a:t>we</a:t>
            </a:r>
            <a:r>
              <a:rPr lang="de-CH"/>
              <a:t> </a:t>
            </a:r>
            <a:r>
              <a:rPr lang="de-CH" err="1"/>
              <a:t>need</a:t>
            </a:r>
            <a:r>
              <a:rPr lang="de-CH"/>
              <a:t> a </a:t>
            </a:r>
            <a:r>
              <a:rPr lang="de-CH" b="1" err="1"/>
              <a:t>mapping</a:t>
            </a:r>
            <a:r>
              <a:rPr lang="de-CH"/>
              <a:t>. The </a:t>
            </a:r>
            <a:r>
              <a:rPr lang="de-CH" b="1"/>
              <a:t>Domain Name System (DNS)</a:t>
            </a:r>
            <a:r>
              <a:rPr lang="de-CH"/>
              <a:t> </a:t>
            </a:r>
            <a:r>
              <a:rPr lang="de-CH" err="1"/>
              <a:t>provides</a:t>
            </a:r>
            <a:r>
              <a:rPr lang="de-CH"/>
              <a:t> </a:t>
            </a:r>
            <a:r>
              <a:rPr lang="de-CH" err="1"/>
              <a:t>this</a:t>
            </a:r>
            <a:r>
              <a:rPr lang="de-CH"/>
              <a:t> </a:t>
            </a:r>
            <a:r>
              <a:rPr lang="de-CH" err="1"/>
              <a:t>service</a:t>
            </a:r>
            <a:r>
              <a:rPr lang="de-CH"/>
              <a:t>.</a:t>
            </a:r>
            <a:endParaRPr lang="en-GB"/>
          </a:p>
        </p:txBody>
      </p:sp>
      <p:sp>
        <p:nvSpPr>
          <p:cNvPr id="4" name="Slide Number Placeholder 3">
            <a:extLst>
              <a:ext uri="{FF2B5EF4-FFF2-40B4-BE49-F238E27FC236}">
                <a16:creationId xmlns:a16="http://schemas.microsoft.com/office/drawing/2014/main" id="{08B1239B-67D1-E6BA-C24D-2D2B6C093A7D}"/>
              </a:ext>
            </a:extLst>
          </p:cNvPr>
          <p:cNvSpPr>
            <a:spLocks noGrp="1"/>
          </p:cNvSpPr>
          <p:nvPr>
            <p:ph type="sldNum" sz="quarter" idx="16"/>
          </p:nvPr>
        </p:nvSpPr>
        <p:spPr/>
        <p:txBody>
          <a:bodyPr/>
          <a:lstStyle/>
          <a:p>
            <a:fld id="{7559FC98-AF75-4A00-A03C-DF9FEBF6BCB9}" type="slidenum">
              <a:rPr lang="en-GB" smtClean="0"/>
              <a:pPr/>
              <a:t>36</a:t>
            </a:fld>
            <a:endParaRPr lang="en-GB"/>
          </a:p>
        </p:txBody>
      </p:sp>
      <p:sp>
        <p:nvSpPr>
          <p:cNvPr id="10" name="Text Placeholder 9">
            <a:extLst>
              <a:ext uri="{FF2B5EF4-FFF2-40B4-BE49-F238E27FC236}">
                <a16:creationId xmlns:a16="http://schemas.microsoft.com/office/drawing/2014/main" id="{5C2E3B24-EC7C-EE2F-3AA1-F1B51D6DF171}"/>
              </a:ext>
            </a:extLst>
          </p:cNvPr>
          <p:cNvSpPr>
            <a:spLocks noGrp="1"/>
          </p:cNvSpPr>
          <p:nvPr>
            <p:ph type="body" sz="quarter" idx="10"/>
          </p:nvPr>
        </p:nvSpPr>
        <p:spPr/>
        <p:txBody>
          <a:bodyPr/>
          <a:lstStyle/>
          <a:p>
            <a:endParaRPr lang="en-GB"/>
          </a:p>
        </p:txBody>
      </p:sp>
      <p:sp>
        <p:nvSpPr>
          <p:cNvPr id="12" name="Text Placeholder 11">
            <a:extLst>
              <a:ext uri="{FF2B5EF4-FFF2-40B4-BE49-F238E27FC236}">
                <a16:creationId xmlns:a16="http://schemas.microsoft.com/office/drawing/2014/main" id="{F712925C-42A8-9E70-C0E7-2CC31CCAC5BE}"/>
              </a:ext>
            </a:extLst>
          </p:cNvPr>
          <p:cNvSpPr>
            <a:spLocks noGrp="1"/>
          </p:cNvSpPr>
          <p:nvPr>
            <p:ph type="body" sz="quarter" idx="18"/>
          </p:nvPr>
        </p:nvSpPr>
        <p:spPr/>
        <p:txBody>
          <a:bodyPr/>
          <a:lstStyle/>
          <a:p>
            <a:r>
              <a:rPr lang="de-CH"/>
              <a:t>DNS</a:t>
            </a:r>
            <a:endParaRPr lang="en-GB"/>
          </a:p>
        </p:txBody>
      </p:sp>
      <p:sp>
        <p:nvSpPr>
          <p:cNvPr id="11" name="Text Placeholder 10">
            <a:extLst>
              <a:ext uri="{FF2B5EF4-FFF2-40B4-BE49-F238E27FC236}">
                <a16:creationId xmlns:a16="http://schemas.microsoft.com/office/drawing/2014/main" id="{86B13DCF-0587-C7E0-8DFD-01166453FC55}"/>
              </a:ext>
            </a:extLst>
          </p:cNvPr>
          <p:cNvSpPr>
            <a:spLocks noGrp="1"/>
          </p:cNvSpPr>
          <p:nvPr>
            <p:ph type="body" sz="quarter" idx="15"/>
          </p:nvPr>
        </p:nvSpPr>
        <p:spPr/>
        <p:txBody>
          <a:bodyPr/>
          <a:lstStyle/>
          <a:p>
            <a:r>
              <a:rPr lang="de-CH" err="1"/>
              <a:t>Applications</a:t>
            </a:r>
            <a:r>
              <a:rPr lang="de-CH"/>
              <a:t> </a:t>
            </a:r>
            <a:r>
              <a:rPr lang="de-CH" err="1"/>
              <a:t>are</a:t>
            </a:r>
            <a:r>
              <a:rPr lang="de-CH"/>
              <a:t> </a:t>
            </a:r>
            <a:r>
              <a:rPr lang="de-CH" err="1"/>
              <a:t>built</a:t>
            </a:r>
            <a:r>
              <a:rPr lang="de-CH"/>
              <a:t> on top of </a:t>
            </a:r>
            <a:r>
              <a:rPr lang="de-CH" err="1"/>
              <a:t>the</a:t>
            </a:r>
            <a:r>
              <a:rPr lang="de-CH"/>
              <a:t> </a:t>
            </a:r>
            <a:r>
              <a:rPr lang="de-CH" err="1"/>
              <a:t>layered</a:t>
            </a:r>
            <a:r>
              <a:rPr lang="de-CH"/>
              <a:t> </a:t>
            </a:r>
            <a:r>
              <a:rPr lang="de-CH" err="1"/>
              <a:t>networking</a:t>
            </a:r>
            <a:r>
              <a:rPr lang="de-CH"/>
              <a:t> </a:t>
            </a:r>
            <a:r>
              <a:rPr lang="de-CH" err="1"/>
              <a:t>stack</a:t>
            </a:r>
            <a:r>
              <a:rPr lang="de-CH"/>
              <a:t>. They </a:t>
            </a:r>
            <a:r>
              <a:rPr lang="de-CH" err="1"/>
              <a:t>communicate</a:t>
            </a:r>
            <a:r>
              <a:rPr lang="de-CH"/>
              <a:t> with </a:t>
            </a:r>
            <a:r>
              <a:rPr lang="de-CH" err="1"/>
              <a:t>each</a:t>
            </a:r>
            <a:r>
              <a:rPr lang="de-CH"/>
              <a:t> </a:t>
            </a:r>
            <a:r>
              <a:rPr lang="de-CH" err="1"/>
              <a:t>other</a:t>
            </a:r>
            <a:r>
              <a:rPr lang="de-CH"/>
              <a:t> </a:t>
            </a:r>
            <a:r>
              <a:rPr lang="de-CH" err="1"/>
              <a:t>through</a:t>
            </a:r>
            <a:r>
              <a:rPr lang="de-CH"/>
              <a:t> </a:t>
            </a:r>
            <a:r>
              <a:rPr lang="de-CH" err="1"/>
              <a:t>application-layer</a:t>
            </a:r>
            <a:r>
              <a:rPr lang="de-CH"/>
              <a:t> </a:t>
            </a:r>
            <a:r>
              <a:rPr lang="de-CH" err="1"/>
              <a:t>protocols</a:t>
            </a:r>
            <a:endParaRPr lang="en-GB"/>
          </a:p>
        </p:txBody>
      </p:sp>
      <p:sp>
        <p:nvSpPr>
          <p:cNvPr id="14" name="Content Placeholder 13">
            <a:extLst>
              <a:ext uri="{FF2B5EF4-FFF2-40B4-BE49-F238E27FC236}">
                <a16:creationId xmlns:a16="http://schemas.microsoft.com/office/drawing/2014/main" id="{071FA9EE-1348-701D-84CA-BD1B9BE45336}"/>
              </a:ext>
            </a:extLst>
          </p:cNvPr>
          <p:cNvSpPr>
            <a:spLocks noGrp="1"/>
          </p:cNvSpPr>
          <p:nvPr>
            <p:ph sz="quarter" idx="20"/>
          </p:nvPr>
        </p:nvSpPr>
        <p:spPr/>
        <p:txBody>
          <a:bodyPr/>
          <a:lstStyle/>
          <a:p>
            <a:endParaRPr lang="en-GB"/>
          </a:p>
        </p:txBody>
      </p:sp>
      <p:sp>
        <p:nvSpPr>
          <p:cNvPr id="18" name="Content Placeholder 17">
            <a:extLst>
              <a:ext uri="{FF2B5EF4-FFF2-40B4-BE49-F238E27FC236}">
                <a16:creationId xmlns:a16="http://schemas.microsoft.com/office/drawing/2014/main" id="{77D23C38-A9A1-B28D-4710-0CD4A37FBA68}"/>
              </a:ext>
            </a:extLst>
          </p:cNvPr>
          <p:cNvSpPr>
            <a:spLocks noGrp="1"/>
          </p:cNvSpPr>
          <p:nvPr>
            <p:ph sz="half" idx="2"/>
          </p:nvPr>
        </p:nvSpPr>
        <p:spPr/>
        <p:txBody>
          <a:bodyPr>
            <a:normAutofit/>
          </a:bodyPr>
          <a:lstStyle/>
          <a:p>
            <a:pPr marL="0" indent="0"/>
            <a:r>
              <a:rPr lang="de-CH"/>
              <a:t>HTTP </a:t>
            </a:r>
            <a:r>
              <a:rPr lang="de-CH" err="1"/>
              <a:t>is</a:t>
            </a:r>
            <a:r>
              <a:rPr lang="de-CH"/>
              <a:t> a </a:t>
            </a:r>
            <a:r>
              <a:rPr lang="de-CH" b="1"/>
              <a:t>text-</a:t>
            </a:r>
            <a:r>
              <a:rPr lang="de-CH" b="1" err="1"/>
              <a:t>based</a:t>
            </a:r>
            <a:r>
              <a:rPr lang="de-CH"/>
              <a:t> </a:t>
            </a:r>
            <a:r>
              <a:rPr lang="de-CH" b="1" err="1"/>
              <a:t>protocol</a:t>
            </a:r>
            <a:r>
              <a:rPr lang="de-CH" b="1"/>
              <a:t> </a:t>
            </a:r>
            <a:r>
              <a:rPr lang="de-CH" err="1"/>
              <a:t>used</a:t>
            </a:r>
            <a:r>
              <a:rPr lang="de-CH"/>
              <a:t> to </a:t>
            </a:r>
            <a:r>
              <a:rPr lang="de-CH" err="1"/>
              <a:t>transmit</a:t>
            </a:r>
            <a:r>
              <a:rPr lang="de-CH"/>
              <a:t> </a:t>
            </a:r>
            <a:r>
              <a:rPr lang="de-CH" err="1"/>
              <a:t>text</a:t>
            </a:r>
            <a:r>
              <a:rPr lang="de-CH"/>
              <a:t> </a:t>
            </a:r>
            <a:r>
              <a:rPr lang="de-CH" err="1"/>
              <a:t>messages</a:t>
            </a:r>
            <a:r>
              <a:rPr lang="de-CH"/>
              <a:t> </a:t>
            </a:r>
            <a:r>
              <a:rPr lang="de-CH" err="1"/>
              <a:t>containing</a:t>
            </a:r>
            <a:r>
              <a:rPr lang="de-CH"/>
              <a:t> </a:t>
            </a:r>
            <a:r>
              <a:rPr lang="de-CH" err="1"/>
              <a:t>encoded</a:t>
            </a:r>
            <a:r>
              <a:rPr lang="de-CH"/>
              <a:t> </a:t>
            </a:r>
            <a:r>
              <a:rPr lang="de-CH" err="1"/>
              <a:t>entities</a:t>
            </a:r>
            <a:r>
              <a:rPr lang="de-CH"/>
              <a:t>. HTTP </a:t>
            </a:r>
            <a:r>
              <a:rPr lang="de-CH" err="1"/>
              <a:t>messages</a:t>
            </a:r>
            <a:r>
              <a:rPr lang="de-CH"/>
              <a:t> </a:t>
            </a:r>
            <a:r>
              <a:rPr lang="de-CH" err="1"/>
              <a:t>are</a:t>
            </a:r>
            <a:r>
              <a:rPr lang="de-CH"/>
              <a:t> human-</a:t>
            </a:r>
            <a:r>
              <a:rPr lang="de-CH" err="1"/>
              <a:t>readable</a:t>
            </a:r>
            <a:r>
              <a:rPr lang="de-CH"/>
              <a:t> (not all </a:t>
            </a:r>
            <a:r>
              <a:rPr lang="de-CH" err="1"/>
              <a:t>entities</a:t>
            </a:r>
            <a:r>
              <a:rPr lang="de-CH"/>
              <a:t>) &amp; </a:t>
            </a:r>
            <a:r>
              <a:rPr lang="de-CH" err="1"/>
              <a:t>need</a:t>
            </a:r>
            <a:r>
              <a:rPr lang="de-CH"/>
              <a:t> a </a:t>
            </a:r>
            <a:r>
              <a:rPr lang="de-CH" b="1"/>
              <a:t>reliable </a:t>
            </a:r>
            <a:r>
              <a:rPr lang="de-CH" b="1" err="1"/>
              <a:t>connection</a:t>
            </a:r>
            <a:r>
              <a:rPr lang="de-CH"/>
              <a:t> </a:t>
            </a:r>
            <a:r>
              <a:rPr lang="de-CH">
                <a:sym typeface="Wingdings" panose="05000000000000000000" pitchFamily="2" charset="2"/>
              </a:rPr>
              <a:t> </a:t>
            </a:r>
            <a:r>
              <a:rPr lang="de-CH" err="1">
                <a:sym typeface="Wingdings" panose="05000000000000000000" pitchFamily="2" charset="2"/>
              </a:rPr>
              <a:t>builds</a:t>
            </a:r>
            <a:r>
              <a:rPr lang="de-CH">
                <a:sym typeface="Wingdings" panose="05000000000000000000" pitchFamily="2" charset="2"/>
              </a:rPr>
              <a:t> on top of </a:t>
            </a:r>
            <a:r>
              <a:rPr lang="de-CH" b="1">
                <a:sym typeface="Wingdings" panose="05000000000000000000" pitchFamily="2" charset="2"/>
              </a:rPr>
              <a:t>TCP</a:t>
            </a:r>
            <a:r>
              <a:rPr lang="de-CH">
                <a:sym typeface="Wingdings" panose="05000000000000000000" pitchFamily="2" charset="2"/>
              </a:rPr>
              <a:t>.</a:t>
            </a:r>
          </a:p>
          <a:p>
            <a:pPr marL="0" indent="0"/>
            <a:endParaRPr lang="de-CH">
              <a:sym typeface="Wingdings" panose="05000000000000000000" pitchFamily="2" charset="2"/>
            </a:endParaRPr>
          </a:p>
          <a:p>
            <a:pPr marL="0" indent="0"/>
            <a:r>
              <a:rPr lang="de-CH">
                <a:sym typeface="Wingdings" panose="05000000000000000000" pitchFamily="2" charset="2"/>
              </a:rPr>
              <a:t>Clients send a </a:t>
            </a:r>
            <a:r>
              <a:rPr lang="de-CH" b="1" u="sng" err="1">
                <a:sym typeface="Wingdings" panose="05000000000000000000" pitchFamily="2" charset="2"/>
              </a:rPr>
              <a:t>request</a:t>
            </a:r>
            <a:r>
              <a:rPr lang="de-CH">
                <a:sym typeface="Wingdings" panose="05000000000000000000" pitchFamily="2" charset="2"/>
              </a:rPr>
              <a:t> to a </a:t>
            </a:r>
            <a:r>
              <a:rPr lang="de-CH" err="1">
                <a:sym typeface="Wingdings" panose="05000000000000000000" pitchFamily="2" charset="2"/>
              </a:rPr>
              <a:t>resource</a:t>
            </a:r>
            <a:r>
              <a:rPr lang="de-CH">
                <a:sym typeface="Wingdings" panose="05000000000000000000" pitchFamily="2" charset="2"/>
              </a:rPr>
              <a:t> (</a:t>
            </a:r>
            <a:r>
              <a:rPr lang="de-CH" err="1">
                <a:sym typeface="Wingdings" panose="05000000000000000000" pitchFamily="2" charset="2"/>
              </a:rPr>
              <a:t>identified</a:t>
            </a:r>
            <a:r>
              <a:rPr lang="de-CH">
                <a:sym typeface="Wingdings" panose="05000000000000000000" pitchFamily="2" charset="2"/>
              </a:rPr>
              <a:t> </a:t>
            </a:r>
            <a:r>
              <a:rPr lang="de-CH" err="1">
                <a:sym typeface="Wingdings" panose="05000000000000000000" pitchFamily="2" charset="2"/>
              </a:rPr>
              <a:t>by</a:t>
            </a:r>
            <a:r>
              <a:rPr lang="de-CH">
                <a:sym typeface="Wingdings" panose="05000000000000000000" pitchFamily="2" charset="2"/>
              </a:rPr>
              <a:t> </a:t>
            </a:r>
            <a:r>
              <a:rPr lang="de-CH" b="1">
                <a:sym typeface="Wingdings" panose="05000000000000000000" pitchFamily="2" charset="2"/>
              </a:rPr>
              <a:t>URI</a:t>
            </a:r>
            <a:r>
              <a:rPr lang="de-CH">
                <a:sym typeface="Wingdings" panose="05000000000000000000" pitchFamily="2" charset="2"/>
              </a:rPr>
              <a:t>, e.g. </a:t>
            </a:r>
            <a:r>
              <a:rPr lang="de-CH" i="1">
                <a:sym typeface="Wingdings" panose="05000000000000000000" pitchFamily="2" charset="2"/>
                <a:hlinkClick r:id="rId2"/>
              </a:rPr>
              <a:t>www.google.ch</a:t>
            </a:r>
            <a:r>
              <a:rPr lang="de-CH">
                <a:sym typeface="Wingdings" panose="05000000000000000000" pitchFamily="2" charset="2"/>
              </a:rPr>
              <a:t>) with an </a:t>
            </a:r>
            <a:r>
              <a:rPr lang="de-CH" b="1">
                <a:sym typeface="Wingdings" panose="05000000000000000000" pitchFamily="2" charset="2"/>
              </a:rPr>
              <a:t>HTTP </a:t>
            </a:r>
            <a:r>
              <a:rPr lang="de-CH" b="1" err="1">
                <a:sym typeface="Wingdings" panose="05000000000000000000" pitchFamily="2" charset="2"/>
              </a:rPr>
              <a:t>method</a:t>
            </a:r>
            <a:r>
              <a:rPr lang="de-CH">
                <a:sym typeface="Wingdings" panose="05000000000000000000" pitchFamily="2" charset="2"/>
              </a:rPr>
              <a:t> (</a:t>
            </a:r>
            <a:r>
              <a:rPr lang="de-CH" err="1">
                <a:sym typeface="Wingdings" panose="05000000000000000000" pitchFamily="2" charset="2"/>
              </a:rPr>
              <a:t>operation</a:t>
            </a:r>
            <a:r>
              <a:rPr lang="de-CH">
                <a:sym typeface="Wingdings" panose="05000000000000000000" pitchFamily="2" charset="2"/>
              </a:rPr>
              <a:t> to </a:t>
            </a:r>
            <a:r>
              <a:rPr lang="de-CH" err="1">
                <a:sym typeface="Wingdings" panose="05000000000000000000" pitchFamily="2" charset="2"/>
              </a:rPr>
              <a:t>apply</a:t>
            </a:r>
            <a:r>
              <a:rPr lang="de-CH">
                <a:sym typeface="Wingdings" panose="05000000000000000000" pitchFamily="2" charset="2"/>
              </a:rPr>
              <a:t>, e.g. GET, POST, PUT, DELETE) &amp;  </a:t>
            </a:r>
            <a:r>
              <a:rPr lang="de-CH" err="1">
                <a:sym typeface="Wingdings" panose="05000000000000000000" pitchFamily="2" charset="2"/>
              </a:rPr>
              <a:t>info</a:t>
            </a:r>
            <a:r>
              <a:rPr lang="de-CH">
                <a:sym typeface="Wingdings" panose="05000000000000000000" pitchFamily="2" charset="2"/>
              </a:rPr>
              <a:t> </a:t>
            </a:r>
            <a:r>
              <a:rPr lang="de-CH" err="1">
                <a:sym typeface="Wingdings" panose="05000000000000000000" pitchFamily="2" charset="2"/>
              </a:rPr>
              <a:t>about</a:t>
            </a:r>
            <a:r>
              <a:rPr lang="de-CH">
                <a:sym typeface="Wingdings" panose="05000000000000000000" pitchFamily="2" charset="2"/>
              </a:rPr>
              <a:t> </a:t>
            </a:r>
            <a:r>
              <a:rPr lang="de-CH" err="1">
                <a:sym typeface="Wingdings" panose="05000000000000000000" pitchFamily="2" charset="2"/>
              </a:rPr>
              <a:t>the</a:t>
            </a:r>
            <a:r>
              <a:rPr lang="de-CH">
                <a:sym typeface="Wingdings" panose="05000000000000000000" pitchFamily="2" charset="2"/>
              </a:rPr>
              <a:t> </a:t>
            </a:r>
            <a:r>
              <a:rPr lang="de-CH" err="1">
                <a:sym typeface="Wingdings" panose="05000000000000000000" pitchFamily="2" charset="2"/>
              </a:rPr>
              <a:t>request</a:t>
            </a:r>
            <a:r>
              <a:rPr lang="de-CH">
                <a:sym typeface="Wingdings" panose="05000000000000000000" pitchFamily="2" charset="2"/>
              </a:rPr>
              <a:t> (</a:t>
            </a:r>
            <a:r>
              <a:rPr lang="de-CH" err="1">
                <a:sym typeface="Wingdings" panose="05000000000000000000" pitchFamily="2" charset="2"/>
              </a:rPr>
              <a:t>header</a:t>
            </a:r>
            <a:r>
              <a:rPr lang="de-CH">
                <a:sym typeface="Wingdings" panose="05000000000000000000" pitchFamily="2" charset="2"/>
              </a:rPr>
              <a:t>). The </a:t>
            </a:r>
            <a:r>
              <a:rPr lang="de-CH" err="1">
                <a:sym typeface="Wingdings" panose="05000000000000000000" pitchFamily="2" charset="2"/>
              </a:rPr>
              <a:t>resource</a:t>
            </a:r>
            <a:r>
              <a:rPr lang="de-CH">
                <a:sym typeface="Wingdings" panose="05000000000000000000" pitchFamily="2" charset="2"/>
              </a:rPr>
              <a:t> </a:t>
            </a:r>
            <a:r>
              <a:rPr lang="de-CH" err="1">
                <a:sym typeface="Wingdings" panose="05000000000000000000" pitchFamily="2" charset="2"/>
              </a:rPr>
              <a:t>sends</a:t>
            </a:r>
            <a:r>
              <a:rPr lang="de-CH">
                <a:sym typeface="Wingdings" panose="05000000000000000000" pitchFamily="2" charset="2"/>
              </a:rPr>
              <a:t> back a</a:t>
            </a:r>
            <a:r>
              <a:rPr lang="de-CH" b="1" u="sng">
                <a:sym typeface="Wingdings" panose="05000000000000000000" pitchFamily="2" charset="2"/>
              </a:rPr>
              <a:t> </a:t>
            </a:r>
            <a:r>
              <a:rPr lang="de-CH" b="1" u="sng" err="1">
                <a:sym typeface="Wingdings" panose="05000000000000000000" pitchFamily="2" charset="2"/>
              </a:rPr>
              <a:t>response</a:t>
            </a:r>
            <a:r>
              <a:rPr lang="de-CH">
                <a:sym typeface="Wingdings" panose="05000000000000000000" pitchFamily="2" charset="2"/>
              </a:rPr>
              <a:t> with a </a:t>
            </a:r>
            <a:r>
              <a:rPr lang="de-CH" err="1">
                <a:sym typeface="Wingdings" panose="05000000000000000000" pitchFamily="2" charset="2"/>
              </a:rPr>
              <a:t>status</a:t>
            </a:r>
            <a:r>
              <a:rPr lang="de-CH">
                <a:sym typeface="Wingdings" panose="05000000000000000000" pitchFamily="2" charset="2"/>
              </a:rPr>
              <a:t> code </a:t>
            </a:r>
            <a:r>
              <a:rPr lang="de-CH" i="1">
                <a:sym typeface="Wingdings" panose="05000000000000000000" pitchFamily="2" charset="2"/>
              </a:rPr>
              <a:t>(different </a:t>
            </a:r>
            <a:r>
              <a:rPr lang="de-CH" i="1" err="1">
                <a:sym typeface="Wingdings" panose="05000000000000000000" pitchFamily="2" charset="2"/>
              </a:rPr>
              <a:t>codes</a:t>
            </a:r>
            <a:r>
              <a:rPr lang="de-CH" i="1">
                <a:sym typeface="Wingdings" panose="05000000000000000000" pitchFamily="2" charset="2"/>
              </a:rPr>
              <a:t>),</a:t>
            </a:r>
            <a:r>
              <a:rPr lang="de-CH">
                <a:sym typeface="Wingdings" panose="05000000000000000000" pitchFamily="2" charset="2"/>
              </a:rPr>
              <a:t> </a:t>
            </a:r>
            <a:r>
              <a:rPr lang="de-CH" err="1">
                <a:sym typeface="Wingdings" panose="05000000000000000000" pitchFamily="2" charset="2"/>
              </a:rPr>
              <a:t>the</a:t>
            </a:r>
            <a:r>
              <a:rPr lang="de-CH">
                <a:sym typeface="Wingdings" panose="05000000000000000000" pitchFamily="2" charset="2"/>
              </a:rPr>
              <a:t> «</a:t>
            </a:r>
            <a:r>
              <a:rPr lang="de-CH" err="1">
                <a:sym typeface="Wingdings" panose="05000000000000000000" pitchFamily="2" charset="2"/>
              </a:rPr>
              <a:t>answer</a:t>
            </a:r>
            <a:r>
              <a:rPr lang="de-CH">
                <a:sym typeface="Wingdings" panose="05000000000000000000" pitchFamily="2" charset="2"/>
              </a:rPr>
              <a:t>» &amp; </a:t>
            </a:r>
            <a:r>
              <a:rPr lang="de-CH" err="1">
                <a:sym typeface="Wingdings" panose="05000000000000000000" pitchFamily="2" charset="2"/>
              </a:rPr>
              <a:t>infor</a:t>
            </a:r>
            <a:r>
              <a:rPr lang="de-CH">
                <a:sym typeface="Wingdings" panose="05000000000000000000" pitchFamily="2" charset="2"/>
              </a:rPr>
              <a:t> </a:t>
            </a:r>
            <a:r>
              <a:rPr lang="de-CH" err="1">
                <a:sym typeface="Wingdings" panose="05000000000000000000" pitchFamily="2" charset="2"/>
              </a:rPr>
              <a:t>about</a:t>
            </a:r>
            <a:r>
              <a:rPr lang="de-CH">
                <a:sym typeface="Wingdings" panose="05000000000000000000" pitchFamily="2" charset="2"/>
              </a:rPr>
              <a:t> </a:t>
            </a:r>
            <a:r>
              <a:rPr lang="de-CH" err="1">
                <a:sym typeface="Wingdings" panose="05000000000000000000" pitchFamily="2" charset="2"/>
              </a:rPr>
              <a:t>the</a:t>
            </a:r>
            <a:r>
              <a:rPr lang="de-CH">
                <a:sym typeface="Wingdings" panose="05000000000000000000" pitchFamily="2" charset="2"/>
              </a:rPr>
              <a:t> </a:t>
            </a:r>
            <a:r>
              <a:rPr lang="de-CH" err="1">
                <a:sym typeface="Wingdings" panose="05000000000000000000" pitchFamily="2" charset="2"/>
              </a:rPr>
              <a:t>response</a:t>
            </a:r>
            <a:r>
              <a:rPr lang="de-CH">
                <a:sym typeface="Wingdings" panose="05000000000000000000" pitchFamily="2" charset="2"/>
              </a:rPr>
              <a:t> (</a:t>
            </a:r>
            <a:r>
              <a:rPr lang="de-CH" err="1">
                <a:sym typeface="Wingdings" panose="05000000000000000000" pitchFamily="2" charset="2"/>
              </a:rPr>
              <a:t>header</a:t>
            </a:r>
            <a:r>
              <a:rPr lang="de-CH">
                <a:sym typeface="Wingdings" panose="05000000000000000000" pitchFamily="2" charset="2"/>
              </a:rPr>
              <a:t>).</a:t>
            </a:r>
            <a:endParaRPr lang="en-GB"/>
          </a:p>
        </p:txBody>
      </p:sp>
      <p:pic>
        <p:nvPicPr>
          <p:cNvPr id="20" name="Picture 19">
            <a:extLst>
              <a:ext uri="{FF2B5EF4-FFF2-40B4-BE49-F238E27FC236}">
                <a16:creationId xmlns:a16="http://schemas.microsoft.com/office/drawing/2014/main" id="{8A59F2C5-3BE3-FAA2-90DA-AADBE685F46A}"/>
              </a:ext>
            </a:extLst>
          </p:cNvPr>
          <p:cNvPicPr>
            <a:picLocks noChangeAspect="1"/>
          </p:cNvPicPr>
          <p:nvPr/>
        </p:nvPicPr>
        <p:blipFill rotWithShape="1">
          <a:blip r:embed="rId3"/>
          <a:srcRect l="72846" r="692" b="57614"/>
          <a:stretch/>
        </p:blipFill>
        <p:spPr>
          <a:xfrm>
            <a:off x="6815859" y="203914"/>
            <a:ext cx="1976168" cy="1204799"/>
          </a:xfrm>
          <a:prstGeom prst="rect">
            <a:avLst/>
          </a:prstGeom>
        </p:spPr>
      </p:pic>
      <p:sp>
        <p:nvSpPr>
          <p:cNvPr id="13" name="Text Placeholder 12">
            <a:extLst>
              <a:ext uri="{FF2B5EF4-FFF2-40B4-BE49-F238E27FC236}">
                <a16:creationId xmlns:a16="http://schemas.microsoft.com/office/drawing/2014/main" id="{0D6E9665-0217-DA5D-3C83-B66124AC7D11}"/>
              </a:ext>
            </a:extLst>
          </p:cNvPr>
          <p:cNvSpPr>
            <a:spLocks noGrp="1"/>
          </p:cNvSpPr>
          <p:nvPr>
            <p:ph type="body" sz="quarter" idx="19"/>
          </p:nvPr>
        </p:nvSpPr>
        <p:spPr/>
        <p:txBody>
          <a:bodyPr/>
          <a:lstStyle/>
          <a:p>
            <a:r>
              <a:rPr lang="de-CH"/>
              <a:t>HTTP</a:t>
            </a:r>
            <a:endParaRPr lang="en-GB"/>
          </a:p>
        </p:txBody>
      </p:sp>
    </p:spTree>
    <p:extLst>
      <p:ext uri="{BB962C8B-B14F-4D97-AF65-F5344CB8AC3E}">
        <p14:creationId xmlns:p14="http://schemas.microsoft.com/office/powerpoint/2010/main" val="4222879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4F40-D352-A095-BEEF-56879E3E8A0D}"/>
              </a:ext>
            </a:extLst>
          </p:cNvPr>
          <p:cNvSpPr>
            <a:spLocks noGrp="1"/>
          </p:cNvSpPr>
          <p:nvPr>
            <p:ph type="title"/>
          </p:nvPr>
        </p:nvSpPr>
        <p:spPr/>
        <p:txBody>
          <a:bodyPr/>
          <a:lstStyle/>
          <a:p>
            <a:r>
              <a:rPr lang="de-CH"/>
              <a:t>Networking Stack: </a:t>
            </a:r>
            <a:r>
              <a:rPr lang="de-CH" err="1"/>
              <a:t>Everything</a:t>
            </a:r>
            <a:r>
              <a:rPr lang="de-CH"/>
              <a:t> </a:t>
            </a:r>
            <a:r>
              <a:rPr lang="de-CH" err="1"/>
              <a:t>playing</a:t>
            </a:r>
            <a:r>
              <a:rPr lang="de-CH"/>
              <a:t> </a:t>
            </a:r>
            <a:r>
              <a:rPr lang="de-CH" err="1"/>
              <a:t>together</a:t>
            </a:r>
            <a:r>
              <a:rPr lang="de-CH"/>
              <a:t> (HTTP example)</a:t>
            </a:r>
            <a:endParaRPr lang="en-GB"/>
          </a:p>
        </p:txBody>
      </p:sp>
      <p:sp>
        <p:nvSpPr>
          <p:cNvPr id="11" name="Content Placeholder 10">
            <a:extLst>
              <a:ext uri="{FF2B5EF4-FFF2-40B4-BE49-F238E27FC236}">
                <a16:creationId xmlns:a16="http://schemas.microsoft.com/office/drawing/2014/main" id="{374B06AA-BFEF-6285-52BF-8881CF6A0C87}"/>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FCB7D11B-254E-DDC3-FF2E-04C10505D038}"/>
              </a:ext>
            </a:extLst>
          </p:cNvPr>
          <p:cNvSpPr>
            <a:spLocks noGrp="1"/>
          </p:cNvSpPr>
          <p:nvPr>
            <p:ph type="sldNum" sz="quarter" idx="12"/>
          </p:nvPr>
        </p:nvSpPr>
        <p:spPr/>
        <p:txBody>
          <a:bodyPr/>
          <a:lstStyle/>
          <a:p>
            <a:fld id="{7559FC98-AF75-4A00-A03C-DF9FEBF6BCB9}" type="slidenum">
              <a:rPr lang="en-GB" smtClean="0"/>
              <a:pPr/>
              <a:t>37</a:t>
            </a:fld>
            <a:endParaRPr lang="en-GB"/>
          </a:p>
        </p:txBody>
      </p:sp>
      <p:sp>
        <p:nvSpPr>
          <p:cNvPr id="12" name="Text Placeholder 11">
            <a:extLst>
              <a:ext uri="{FF2B5EF4-FFF2-40B4-BE49-F238E27FC236}">
                <a16:creationId xmlns:a16="http://schemas.microsoft.com/office/drawing/2014/main" id="{627B0D6E-A451-875C-AE33-F5487A1F84F9}"/>
              </a:ext>
            </a:extLst>
          </p:cNvPr>
          <p:cNvSpPr>
            <a:spLocks noGrp="1"/>
          </p:cNvSpPr>
          <p:nvPr>
            <p:ph type="body" sz="quarter" idx="10"/>
          </p:nvPr>
        </p:nvSpPr>
        <p:spPr/>
        <p:txBody>
          <a:bodyPr/>
          <a:lstStyle/>
          <a:p>
            <a:endParaRPr lang="en-GB"/>
          </a:p>
        </p:txBody>
      </p:sp>
      <p:pic>
        <p:nvPicPr>
          <p:cNvPr id="8" name="Picture 7">
            <a:extLst>
              <a:ext uri="{FF2B5EF4-FFF2-40B4-BE49-F238E27FC236}">
                <a16:creationId xmlns:a16="http://schemas.microsoft.com/office/drawing/2014/main" id="{281C2A29-FF55-8736-293E-2D7BD08FD0FC}"/>
              </a:ext>
            </a:extLst>
          </p:cNvPr>
          <p:cNvPicPr>
            <a:picLocks noChangeAspect="1"/>
          </p:cNvPicPr>
          <p:nvPr/>
        </p:nvPicPr>
        <p:blipFill rotWithShape="1">
          <a:blip r:embed="rId2"/>
          <a:srcRect l="26864"/>
          <a:stretch/>
        </p:blipFill>
        <p:spPr>
          <a:xfrm>
            <a:off x="1039961" y="774958"/>
            <a:ext cx="6272575" cy="3956245"/>
          </a:xfrm>
          <a:prstGeom prst="rect">
            <a:avLst/>
          </a:prstGeom>
        </p:spPr>
      </p:pic>
      <p:pic>
        <p:nvPicPr>
          <p:cNvPr id="9" name="Picture 8">
            <a:extLst>
              <a:ext uri="{FF2B5EF4-FFF2-40B4-BE49-F238E27FC236}">
                <a16:creationId xmlns:a16="http://schemas.microsoft.com/office/drawing/2014/main" id="{D676D914-561F-3A0C-D0B6-4C0F6560113B}"/>
              </a:ext>
            </a:extLst>
          </p:cNvPr>
          <p:cNvPicPr>
            <a:picLocks noChangeAspect="1"/>
          </p:cNvPicPr>
          <p:nvPr/>
        </p:nvPicPr>
        <p:blipFill rotWithShape="1">
          <a:blip r:embed="rId2"/>
          <a:srcRect l="16573" t="82873" r="73136" b="7110"/>
          <a:stretch/>
        </p:blipFill>
        <p:spPr>
          <a:xfrm>
            <a:off x="227962" y="4052286"/>
            <a:ext cx="813292" cy="403200"/>
          </a:xfrm>
          <a:prstGeom prst="rect">
            <a:avLst/>
          </a:prstGeom>
        </p:spPr>
      </p:pic>
    </p:spTree>
    <p:extLst>
      <p:ext uri="{BB962C8B-B14F-4D97-AF65-F5344CB8AC3E}">
        <p14:creationId xmlns:p14="http://schemas.microsoft.com/office/powerpoint/2010/main" val="2701039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95A21-1ED2-287F-2142-FA648C811AAE}"/>
              </a:ext>
            </a:extLst>
          </p:cNvPr>
          <p:cNvSpPr>
            <a:spLocks noGrp="1"/>
          </p:cNvSpPr>
          <p:nvPr>
            <p:ph type="title"/>
          </p:nvPr>
        </p:nvSpPr>
        <p:spPr/>
        <p:txBody>
          <a:bodyPr/>
          <a:lstStyle/>
          <a:p>
            <a:r>
              <a:rPr lang="de-CH"/>
              <a:t>Networking Stack: Case </a:t>
            </a:r>
            <a:r>
              <a:rPr lang="de-CH" err="1"/>
              <a:t>study</a:t>
            </a:r>
            <a:r>
              <a:rPr lang="de-CH"/>
              <a:t> </a:t>
            </a:r>
            <a:r>
              <a:rPr lang="de-CH" b="1"/>
              <a:t>Internet</a:t>
            </a:r>
            <a:endParaRPr lang="en-GB"/>
          </a:p>
        </p:txBody>
      </p:sp>
      <p:sp>
        <p:nvSpPr>
          <p:cNvPr id="3" name="Content Placeholder 2">
            <a:extLst>
              <a:ext uri="{FF2B5EF4-FFF2-40B4-BE49-F238E27FC236}">
                <a16:creationId xmlns:a16="http://schemas.microsoft.com/office/drawing/2014/main" id="{5B777119-5764-E021-E937-AA4FE499123A}"/>
              </a:ext>
            </a:extLst>
          </p:cNvPr>
          <p:cNvSpPr>
            <a:spLocks noGrp="1"/>
          </p:cNvSpPr>
          <p:nvPr>
            <p:ph idx="1"/>
          </p:nvPr>
        </p:nvSpPr>
        <p:spPr/>
        <p:txBody>
          <a:bodyPr>
            <a:normAutofit/>
          </a:bodyPr>
          <a:lstStyle/>
          <a:p>
            <a:r>
              <a:rPr lang="de-CH" b="1"/>
              <a:t>Internet</a:t>
            </a:r>
            <a:r>
              <a:rPr lang="de-CH"/>
              <a:t> </a:t>
            </a:r>
            <a:r>
              <a:rPr lang="de-CH" err="1"/>
              <a:t>is</a:t>
            </a:r>
            <a:r>
              <a:rPr lang="de-CH"/>
              <a:t> a network of </a:t>
            </a:r>
            <a:r>
              <a:rPr lang="de-CH" err="1"/>
              <a:t>networks</a:t>
            </a:r>
            <a:r>
              <a:rPr lang="de-CH"/>
              <a:t> that all </a:t>
            </a:r>
            <a:r>
              <a:rPr lang="de-CH" err="1"/>
              <a:t>use</a:t>
            </a:r>
            <a:r>
              <a:rPr lang="de-CH"/>
              <a:t> </a:t>
            </a:r>
            <a:r>
              <a:rPr lang="de-CH" err="1"/>
              <a:t>the</a:t>
            </a:r>
            <a:r>
              <a:rPr lang="de-CH"/>
              <a:t> </a:t>
            </a:r>
            <a:r>
              <a:rPr lang="de-CH" b="1"/>
              <a:t>Internet Protocol:</a:t>
            </a:r>
          </a:p>
          <a:p>
            <a:endParaRPr lang="de-CH" b="1"/>
          </a:p>
          <a:p>
            <a:pPr marL="285750" indent="-285750">
              <a:spcAft>
                <a:spcPts val="600"/>
              </a:spcAft>
              <a:buFont typeface="Wingdings" panose="05000000000000000000" pitchFamily="2" charset="2"/>
              <a:buChar char="§"/>
            </a:pPr>
            <a:r>
              <a:rPr lang="de-CH" b="1"/>
              <a:t>IP</a:t>
            </a:r>
            <a:r>
              <a:rPr lang="de-CH"/>
              <a:t> </a:t>
            </a:r>
            <a:r>
              <a:rPr lang="de-CH" err="1"/>
              <a:t>provides</a:t>
            </a:r>
            <a:r>
              <a:rPr lang="de-CH"/>
              <a:t> </a:t>
            </a:r>
            <a:r>
              <a:rPr lang="de-CH" err="1"/>
              <a:t>addresses</a:t>
            </a:r>
            <a:r>
              <a:rPr lang="de-CH"/>
              <a:t> for Internet </a:t>
            </a:r>
            <a:r>
              <a:rPr lang="de-CH" err="1"/>
              <a:t>hosts</a:t>
            </a:r>
            <a:r>
              <a:rPr lang="de-CH"/>
              <a:t> (</a:t>
            </a:r>
            <a:r>
              <a:rPr lang="de-CH" err="1"/>
              <a:t>narrow</a:t>
            </a:r>
            <a:r>
              <a:rPr lang="de-CH"/>
              <a:t> </a:t>
            </a:r>
            <a:r>
              <a:rPr lang="de-CH" err="1"/>
              <a:t>waist</a:t>
            </a:r>
            <a:r>
              <a:rPr lang="de-CH"/>
              <a:t> of </a:t>
            </a:r>
            <a:r>
              <a:rPr lang="de-CH" err="1"/>
              <a:t>the</a:t>
            </a:r>
            <a:r>
              <a:rPr lang="de-CH"/>
              <a:t> </a:t>
            </a:r>
            <a:r>
              <a:rPr lang="de-CH" err="1"/>
              <a:t>stack</a:t>
            </a:r>
            <a:r>
              <a:rPr lang="de-CH"/>
              <a:t>).</a:t>
            </a:r>
          </a:p>
          <a:p>
            <a:pPr marL="285750" indent="-285750">
              <a:spcAft>
                <a:spcPts val="600"/>
              </a:spcAft>
              <a:buFont typeface="Wingdings" panose="05000000000000000000" pitchFamily="2" charset="2"/>
              <a:buChar char="§"/>
            </a:pPr>
            <a:r>
              <a:rPr lang="de-CH" b="1"/>
              <a:t>TCP </a:t>
            </a:r>
            <a:r>
              <a:rPr lang="de-CH" err="1"/>
              <a:t>is</a:t>
            </a:r>
            <a:r>
              <a:rPr lang="de-CH"/>
              <a:t> </a:t>
            </a:r>
            <a:r>
              <a:rPr lang="de-CH" err="1"/>
              <a:t>used</a:t>
            </a:r>
            <a:r>
              <a:rPr lang="de-CH"/>
              <a:t> for reliable, in-order </a:t>
            </a:r>
            <a:r>
              <a:rPr lang="de-CH" err="1"/>
              <a:t>communication</a:t>
            </a:r>
            <a:r>
              <a:rPr lang="de-CH"/>
              <a:t> and </a:t>
            </a:r>
            <a:r>
              <a:rPr lang="de-CH" err="1"/>
              <a:t>flow</a:t>
            </a:r>
            <a:r>
              <a:rPr lang="de-CH"/>
              <a:t> </a:t>
            </a:r>
            <a:r>
              <a:rPr lang="de-CH" err="1"/>
              <a:t>control</a:t>
            </a:r>
            <a:br>
              <a:rPr lang="de-CH"/>
            </a:br>
            <a:r>
              <a:rPr lang="de-CH"/>
              <a:t>on top of IP. (</a:t>
            </a:r>
            <a:r>
              <a:rPr lang="de-CH" b="1"/>
              <a:t>UDP</a:t>
            </a:r>
            <a:r>
              <a:rPr lang="de-CH"/>
              <a:t> for </a:t>
            </a:r>
            <a:r>
              <a:rPr lang="de-CH" err="1"/>
              <a:t>unreliable</a:t>
            </a:r>
            <a:r>
              <a:rPr lang="de-CH"/>
              <a:t> best-</a:t>
            </a:r>
            <a:r>
              <a:rPr lang="de-CH" err="1"/>
              <a:t>effort</a:t>
            </a:r>
            <a:r>
              <a:rPr lang="de-CH"/>
              <a:t>, also </a:t>
            </a:r>
            <a:r>
              <a:rPr lang="de-CH" err="1"/>
              <a:t>builds</a:t>
            </a:r>
            <a:r>
              <a:rPr lang="de-CH"/>
              <a:t> on IP.)</a:t>
            </a:r>
          </a:p>
          <a:p>
            <a:pPr marL="285750" indent="-285750">
              <a:spcAft>
                <a:spcPts val="600"/>
              </a:spcAft>
              <a:buFont typeface="Wingdings" panose="05000000000000000000" pitchFamily="2" charset="2"/>
              <a:buChar char="§"/>
            </a:pPr>
            <a:r>
              <a:rPr lang="de-CH" b="1"/>
              <a:t>DNS</a:t>
            </a:r>
            <a:r>
              <a:rPr lang="de-CH"/>
              <a:t> </a:t>
            </a:r>
            <a:r>
              <a:rPr lang="de-CH" err="1"/>
              <a:t>assigns</a:t>
            </a:r>
            <a:r>
              <a:rPr lang="de-CH"/>
              <a:t> </a:t>
            </a:r>
            <a:r>
              <a:rPr lang="de-CH" err="1"/>
              <a:t>stable</a:t>
            </a:r>
            <a:r>
              <a:rPr lang="de-CH"/>
              <a:t> (host)</a:t>
            </a:r>
            <a:r>
              <a:rPr lang="de-CH" err="1"/>
              <a:t>names</a:t>
            </a:r>
            <a:r>
              <a:rPr lang="de-CH"/>
              <a:t> to IP </a:t>
            </a:r>
            <a:r>
              <a:rPr lang="de-CH" err="1"/>
              <a:t>addresses</a:t>
            </a:r>
            <a:r>
              <a:rPr lang="de-CH"/>
              <a:t>.</a:t>
            </a:r>
          </a:p>
          <a:p>
            <a:pPr marL="285750" indent="-285750">
              <a:spcAft>
                <a:spcPts val="600"/>
              </a:spcAft>
              <a:buFont typeface="Wingdings" panose="05000000000000000000" pitchFamily="2" charset="2"/>
              <a:buChar char="§"/>
            </a:pPr>
            <a:r>
              <a:rPr lang="de-CH"/>
              <a:t>The </a:t>
            </a:r>
            <a:r>
              <a:rPr lang="de-CH" b="1"/>
              <a:t>Web</a:t>
            </a:r>
            <a:r>
              <a:rPr lang="de-CH"/>
              <a:t> </a:t>
            </a:r>
            <a:r>
              <a:rPr lang="de-CH" err="1"/>
              <a:t>is</a:t>
            </a:r>
            <a:r>
              <a:rPr lang="de-CH"/>
              <a:t> one of </a:t>
            </a:r>
            <a:r>
              <a:rPr lang="de-CH" err="1"/>
              <a:t>the</a:t>
            </a:r>
            <a:r>
              <a:rPr lang="de-CH"/>
              <a:t> </a:t>
            </a:r>
            <a:r>
              <a:rPr lang="de-CH" err="1"/>
              <a:t>main</a:t>
            </a:r>
            <a:r>
              <a:rPr lang="de-CH"/>
              <a:t> </a:t>
            </a:r>
            <a:r>
              <a:rPr lang="de-CH" err="1"/>
              <a:t>applications</a:t>
            </a:r>
            <a:r>
              <a:rPr lang="de-CH"/>
              <a:t> of </a:t>
            </a:r>
            <a:r>
              <a:rPr lang="de-CH" err="1"/>
              <a:t>the</a:t>
            </a:r>
            <a:r>
              <a:rPr lang="de-CH"/>
              <a:t> Internet (not to </a:t>
            </a:r>
            <a:r>
              <a:rPr lang="de-CH" err="1"/>
              <a:t>be</a:t>
            </a:r>
            <a:br>
              <a:rPr lang="de-CH"/>
            </a:br>
            <a:r>
              <a:rPr lang="de-CH" err="1"/>
              <a:t>confused</a:t>
            </a:r>
            <a:r>
              <a:rPr lang="de-CH"/>
              <a:t> with eachother). The </a:t>
            </a:r>
            <a:r>
              <a:rPr lang="de-CH" err="1"/>
              <a:t>main</a:t>
            </a:r>
            <a:r>
              <a:rPr lang="de-CH"/>
              <a:t> </a:t>
            </a:r>
            <a:r>
              <a:rPr lang="de-CH" err="1"/>
              <a:t>protocol</a:t>
            </a:r>
            <a:r>
              <a:rPr lang="de-CH"/>
              <a:t> </a:t>
            </a:r>
            <a:r>
              <a:rPr lang="en-GB"/>
              <a:t>of the Web is HTTP(S).</a:t>
            </a:r>
            <a:endParaRPr lang="de-CH"/>
          </a:p>
        </p:txBody>
      </p:sp>
      <p:sp>
        <p:nvSpPr>
          <p:cNvPr id="4" name="Slide Number Placeholder 3">
            <a:extLst>
              <a:ext uri="{FF2B5EF4-FFF2-40B4-BE49-F238E27FC236}">
                <a16:creationId xmlns:a16="http://schemas.microsoft.com/office/drawing/2014/main" id="{2532A93D-EC62-2501-0832-A94B037C52E6}"/>
              </a:ext>
            </a:extLst>
          </p:cNvPr>
          <p:cNvSpPr>
            <a:spLocks noGrp="1"/>
          </p:cNvSpPr>
          <p:nvPr>
            <p:ph type="sldNum" sz="quarter" idx="12"/>
          </p:nvPr>
        </p:nvSpPr>
        <p:spPr/>
        <p:txBody>
          <a:bodyPr/>
          <a:lstStyle/>
          <a:p>
            <a:fld id="{7559FC98-AF75-4A00-A03C-DF9FEBF6BCB9}" type="slidenum">
              <a:rPr lang="en-GB" smtClean="0"/>
              <a:pPr/>
              <a:t>38</a:t>
            </a:fld>
            <a:endParaRPr lang="en-GB"/>
          </a:p>
        </p:txBody>
      </p:sp>
      <p:sp>
        <p:nvSpPr>
          <p:cNvPr id="5" name="Text Placeholder 4">
            <a:extLst>
              <a:ext uri="{FF2B5EF4-FFF2-40B4-BE49-F238E27FC236}">
                <a16:creationId xmlns:a16="http://schemas.microsoft.com/office/drawing/2014/main" id="{048E42CA-EC0E-5587-BC58-B1D65727BBC6}"/>
              </a:ext>
            </a:extLst>
          </p:cNvPr>
          <p:cNvSpPr>
            <a:spLocks noGrp="1"/>
          </p:cNvSpPr>
          <p:nvPr>
            <p:ph type="body" sz="quarter" idx="10"/>
          </p:nvPr>
        </p:nvSpPr>
        <p:spPr/>
        <p:txBody>
          <a:bodyPr/>
          <a:lstStyle/>
          <a:p>
            <a:endParaRPr lang="en-GB"/>
          </a:p>
        </p:txBody>
      </p:sp>
      <p:sp>
        <p:nvSpPr>
          <p:cNvPr id="6" name="Text Placeholder 5">
            <a:extLst>
              <a:ext uri="{FF2B5EF4-FFF2-40B4-BE49-F238E27FC236}">
                <a16:creationId xmlns:a16="http://schemas.microsoft.com/office/drawing/2014/main" id="{014901D8-1425-F8FF-83E4-98ED74C6770A}"/>
              </a:ext>
            </a:extLst>
          </p:cNvPr>
          <p:cNvSpPr>
            <a:spLocks noGrp="1"/>
          </p:cNvSpPr>
          <p:nvPr>
            <p:ph type="body" sz="quarter" idx="15"/>
          </p:nvPr>
        </p:nvSpPr>
        <p:spPr/>
        <p:txBody>
          <a:bodyPr>
            <a:normAutofit/>
          </a:bodyPr>
          <a:lstStyle/>
          <a:p>
            <a:r>
              <a:rPr lang="de-CH" b="1" u="sng"/>
              <a:t>World Wide Web (WWW)</a:t>
            </a:r>
            <a:r>
              <a:rPr lang="de-CH" u="sng"/>
              <a:t> </a:t>
            </a:r>
            <a:r>
              <a:rPr lang="de-CH" err="1"/>
              <a:t>is</a:t>
            </a:r>
            <a:r>
              <a:rPr lang="de-CH"/>
              <a:t> an </a:t>
            </a:r>
            <a:r>
              <a:rPr lang="de-CH" err="1"/>
              <a:t>information</a:t>
            </a:r>
            <a:r>
              <a:rPr lang="de-CH"/>
              <a:t> </a:t>
            </a:r>
            <a:r>
              <a:rPr lang="de-CH" err="1"/>
              <a:t>system</a:t>
            </a:r>
            <a:r>
              <a:rPr lang="de-CH"/>
              <a:t> </a:t>
            </a:r>
            <a:r>
              <a:rPr lang="de-CH" err="1"/>
              <a:t>where</a:t>
            </a:r>
            <a:r>
              <a:rPr lang="de-CH"/>
              <a:t> </a:t>
            </a:r>
            <a:r>
              <a:rPr lang="de-CH" b="1" err="1"/>
              <a:t>resources</a:t>
            </a:r>
            <a:r>
              <a:rPr lang="de-CH"/>
              <a:t> </a:t>
            </a:r>
            <a:r>
              <a:rPr lang="de-CH" err="1"/>
              <a:t>are</a:t>
            </a:r>
            <a:r>
              <a:rPr lang="de-CH"/>
              <a:t> </a:t>
            </a:r>
            <a:r>
              <a:rPr lang="de-CH" err="1"/>
              <a:t>identified</a:t>
            </a:r>
            <a:r>
              <a:rPr lang="de-CH"/>
              <a:t> </a:t>
            </a:r>
            <a:r>
              <a:rPr lang="de-CH" err="1"/>
              <a:t>by</a:t>
            </a:r>
            <a:r>
              <a:rPr lang="de-CH"/>
              <a:t> </a:t>
            </a:r>
            <a:r>
              <a:rPr lang="de-CH" b="1"/>
              <a:t>URIs </a:t>
            </a:r>
            <a:r>
              <a:rPr lang="de-CH"/>
              <a:t>(Uniform </a:t>
            </a:r>
            <a:r>
              <a:rPr lang="de-CH" err="1"/>
              <a:t>Resource</a:t>
            </a:r>
            <a:r>
              <a:rPr lang="de-CH"/>
              <a:t> </a:t>
            </a:r>
            <a:r>
              <a:rPr lang="de-CH" err="1"/>
              <a:t>Identifiers</a:t>
            </a:r>
            <a:r>
              <a:rPr lang="de-CH"/>
              <a:t>), which </a:t>
            </a:r>
            <a:r>
              <a:rPr lang="de-CH" err="1"/>
              <a:t>are</a:t>
            </a:r>
            <a:r>
              <a:rPr lang="de-CH"/>
              <a:t> </a:t>
            </a:r>
            <a:r>
              <a:rPr lang="de-CH" err="1"/>
              <a:t>accessible</a:t>
            </a:r>
            <a:r>
              <a:rPr lang="de-CH"/>
              <a:t> </a:t>
            </a:r>
            <a:r>
              <a:rPr lang="de-CH" err="1"/>
              <a:t>over</a:t>
            </a:r>
            <a:r>
              <a:rPr lang="de-CH"/>
              <a:t> </a:t>
            </a:r>
            <a:r>
              <a:rPr lang="de-CH" err="1"/>
              <a:t>the</a:t>
            </a:r>
            <a:r>
              <a:rPr lang="de-CH"/>
              <a:t> </a:t>
            </a:r>
            <a:r>
              <a:rPr lang="de-CH" b="1" u="sng"/>
              <a:t>Internet</a:t>
            </a:r>
            <a:r>
              <a:rPr lang="de-CH"/>
              <a:t>. </a:t>
            </a:r>
            <a:r>
              <a:rPr lang="de-CH" err="1"/>
              <a:t>It’s</a:t>
            </a:r>
            <a:r>
              <a:rPr lang="de-CH"/>
              <a:t> </a:t>
            </a:r>
            <a:r>
              <a:rPr lang="de-CH" err="1"/>
              <a:t>main</a:t>
            </a:r>
            <a:r>
              <a:rPr lang="de-CH"/>
              <a:t> </a:t>
            </a:r>
            <a:r>
              <a:rPr lang="de-CH" err="1"/>
              <a:t>application-layer</a:t>
            </a:r>
            <a:r>
              <a:rPr lang="de-CH"/>
              <a:t> </a:t>
            </a:r>
            <a:r>
              <a:rPr lang="de-CH" err="1"/>
              <a:t>protocol</a:t>
            </a:r>
            <a:r>
              <a:rPr lang="de-CH"/>
              <a:t> </a:t>
            </a:r>
            <a:r>
              <a:rPr lang="de-CH" err="1"/>
              <a:t>is</a:t>
            </a:r>
            <a:r>
              <a:rPr lang="de-CH"/>
              <a:t> </a:t>
            </a:r>
            <a:r>
              <a:rPr lang="de-CH" b="1"/>
              <a:t>HTTP</a:t>
            </a:r>
            <a:r>
              <a:rPr lang="de-CH"/>
              <a:t>.</a:t>
            </a:r>
            <a:endParaRPr lang="en-GB"/>
          </a:p>
        </p:txBody>
      </p:sp>
      <p:sp>
        <p:nvSpPr>
          <p:cNvPr id="7" name="Content Placeholder 6">
            <a:extLst>
              <a:ext uri="{FF2B5EF4-FFF2-40B4-BE49-F238E27FC236}">
                <a16:creationId xmlns:a16="http://schemas.microsoft.com/office/drawing/2014/main" id="{1D905F17-1094-A4CB-55D5-9A3668238471}"/>
              </a:ext>
            </a:extLst>
          </p:cNvPr>
          <p:cNvSpPr>
            <a:spLocks noGrp="1"/>
          </p:cNvSpPr>
          <p:nvPr>
            <p:ph sz="quarter" idx="17"/>
          </p:nvPr>
        </p:nvSpPr>
        <p:spPr/>
        <p:txBody>
          <a:bodyPr/>
          <a:lstStyle/>
          <a:p>
            <a:endParaRPr lang="en-GB"/>
          </a:p>
        </p:txBody>
      </p:sp>
      <p:pic>
        <p:nvPicPr>
          <p:cNvPr id="10" name="Picture 9">
            <a:extLst>
              <a:ext uri="{FF2B5EF4-FFF2-40B4-BE49-F238E27FC236}">
                <a16:creationId xmlns:a16="http://schemas.microsoft.com/office/drawing/2014/main" id="{0FE3B9CB-C93B-4BDA-B463-2A0D7A089217}"/>
              </a:ext>
            </a:extLst>
          </p:cNvPr>
          <p:cNvPicPr>
            <a:picLocks noChangeAspect="1"/>
          </p:cNvPicPr>
          <p:nvPr/>
        </p:nvPicPr>
        <p:blipFill>
          <a:blip r:embed="rId2"/>
          <a:stretch>
            <a:fillRect/>
          </a:stretch>
        </p:blipFill>
        <p:spPr>
          <a:xfrm>
            <a:off x="5660107" y="20520"/>
            <a:ext cx="3483894" cy="2604297"/>
          </a:xfrm>
          <a:prstGeom prst="rect">
            <a:avLst/>
          </a:prstGeom>
        </p:spPr>
      </p:pic>
    </p:spTree>
    <p:extLst>
      <p:ext uri="{BB962C8B-B14F-4D97-AF65-F5344CB8AC3E}">
        <p14:creationId xmlns:p14="http://schemas.microsoft.com/office/powerpoint/2010/main" val="1740970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30345-3125-486A-56B4-BC006E432F76}"/>
              </a:ext>
            </a:extLst>
          </p:cNvPr>
          <p:cNvSpPr>
            <a:spLocks noGrp="1"/>
          </p:cNvSpPr>
          <p:nvPr>
            <p:ph type="title"/>
          </p:nvPr>
        </p:nvSpPr>
        <p:spPr/>
        <p:txBody>
          <a:bodyPr/>
          <a:lstStyle/>
          <a:p>
            <a:r>
              <a:rPr lang="de-CH"/>
              <a:t>Networking Stack: Case </a:t>
            </a:r>
            <a:r>
              <a:rPr lang="de-CH" err="1"/>
              <a:t>study</a:t>
            </a:r>
            <a:r>
              <a:rPr lang="de-CH"/>
              <a:t> </a:t>
            </a:r>
            <a:r>
              <a:rPr lang="de-CH" b="1"/>
              <a:t>Internet</a:t>
            </a:r>
            <a:endParaRPr lang="en-GB"/>
          </a:p>
        </p:txBody>
      </p:sp>
      <p:sp>
        <p:nvSpPr>
          <p:cNvPr id="4" name="Slide Number Placeholder 3">
            <a:extLst>
              <a:ext uri="{FF2B5EF4-FFF2-40B4-BE49-F238E27FC236}">
                <a16:creationId xmlns:a16="http://schemas.microsoft.com/office/drawing/2014/main" id="{8D1DED9E-2DE0-2663-DE8C-252E30A7F788}"/>
              </a:ext>
            </a:extLst>
          </p:cNvPr>
          <p:cNvSpPr>
            <a:spLocks noGrp="1"/>
          </p:cNvSpPr>
          <p:nvPr>
            <p:ph type="sldNum" sz="quarter" idx="12"/>
          </p:nvPr>
        </p:nvSpPr>
        <p:spPr/>
        <p:txBody>
          <a:bodyPr/>
          <a:lstStyle/>
          <a:p>
            <a:fld id="{7559FC98-AF75-4A00-A03C-DF9FEBF6BCB9}" type="slidenum">
              <a:rPr lang="en-GB" smtClean="0"/>
              <a:pPr/>
              <a:t>39</a:t>
            </a:fld>
            <a:endParaRPr lang="en-GB"/>
          </a:p>
        </p:txBody>
      </p:sp>
      <p:sp>
        <p:nvSpPr>
          <p:cNvPr id="5" name="Text Placeholder 4">
            <a:extLst>
              <a:ext uri="{FF2B5EF4-FFF2-40B4-BE49-F238E27FC236}">
                <a16:creationId xmlns:a16="http://schemas.microsoft.com/office/drawing/2014/main" id="{1F972117-51C1-1F6D-195A-009ABE2B09F1}"/>
              </a:ext>
            </a:extLst>
          </p:cNvPr>
          <p:cNvSpPr>
            <a:spLocks noGrp="1"/>
          </p:cNvSpPr>
          <p:nvPr>
            <p:ph type="body" sz="quarter" idx="10"/>
          </p:nvPr>
        </p:nvSpPr>
        <p:spPr/>
        <p:txBody>
          <a:bodyPr/>
          <a:lstStyle/>
          <a:p>
            <a:endParaRPr lang="en-GB"/>
          </a:p>
        </p:txBody>
      </p:sp>
      <p:pic>
        <p:nvPicPr>
          <p:cNvPr id="9" name="Picture 8">
            <a:extLst>
              <a:ext uri="{FF2B5EF4-FFF2-40B4-BE49-F238E27FC236}">
                <a16:creationId xmlns:a16="http://schemas.microsoft.com/office/drawing/2014/main" id="{3B19B90F-E37F-87DB-7BD8-C24908BDC23C}"/>
              </a:ext>
            </a:extLst>
          </p:cNvPr>
          <p:cNvPicPr>
            <a:picLocks noChangeAspect="1"/>
          </p:cNvPicPr>
          <p:nvPr/>
        </p:nvPicPr>
        <p:blipFill>
          <a:blip r:embed="rId2"/>
          <a:stretch>
            <a:fillRect/>
          </a:stretch>
        </p:blipFill>
        <p:spPr>
          <a:xfrm>
            <a:off x="662814" y="928046"/>
            <a:ext cx="7818372" cy="3472504"/>
          </a:xfrm>
          <a:prstGeom prst="rect">
            <a:avLst/>
          </a:prstGeom>
        </p:spPr>
      </p:pic>
    </p:spTree>
    <p:extLst>
      <p:ext uri="{BB962C8B-B14F-4D97-AF65-F5344CB8AC3E}">
        <p14:creationId xmlns:p14="http://schemas.microsoft.com/office/powerpoint/2010/main" val="2768367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D5637-8864-D3C6-040D-E6E84DF2E0BA}"/>
              </a:ext>
            </a:extLst>
          </p:cNvPr>
          <p:cNvSpPr>
            <a:spLocks noGrp="1"/>
          </p:cNvSpPr>
          <p:nvPr>
            <p:ph type="title"/>
          </p:nvPr>
        </p:nvSpPr>
        <p:spPr/>
        <p:txBody>
          <a:bodyPr/>
          <a:lstStyle/>
          <a:p>
            <a:r>
              <a:rPr lang="de-CH" err="1"/>
              <a:t>Using</a:t>
            </a:r>
            <a:r>
              <a:rPr lang="de-CH"/>
              <a:t> a user-</a:t>
            </a:r>
            <a:r>
              <a:rPr lang="de-CH" err="1"/>
              <a:t>defined</a:t>
            </a:r>
            <a:r>
              <a:rPr lang="de-CH"/>
              <a:t> </a:t>
            </a:r>
            <a:r>
              <a:rPr lang="de-CH" err="1"/>
              <a:t>class</a:t>
            </a:r>
            <a:endParaRPr lang="en-GB"/>
          </a:p>
        </p:txBody>
      </p:sp>
      <p:sp>
        <p:nvSpPr>
          <p:cNvPr id="9" name="Content Placeholder 8">
            <a:extLst>
              <a:ext uri="{FF2B5EF4-FFF2-40B4-BE49-F238E27FC236}">
                <a16:creationId xmlns:a16="http://schemas.microsoft.com/office/drawing/2014/main" id="{29596F6B-767B-0B7C-B4C3-62792847DDD0}"/>
              </a:ext>
            </a:extLst>
          </p:cNvPr>
          <p:cNvSpPr>
            <a:spLocks noGrp="1"/>
          </p:cNvSpPr>
          <p:nvPr>
            <p:ph sz="half" idx="1"/>
          </p:nvPr>
        </p:nvSpPr>
        <p:spPr>
          <a:solidFill>
            <a:schemeClr val="tx1">
              <a:lumMod val="75000"/>
              <a:lumOff val="25000"/>
            </a:schemeClr>
          </a:solidFill>
        </p:spPr>
        <p:txBody>
          <a:bodyPr>
            <a:noAutofit/>
          </a:bodyPr>
          <a:lstStyle/>
          <a:p>
            <a:r>
              <a:rPr lang="en-GB" sz="1200" b="0">
                <a:solidFill>
                  <a:srgbClr val="569CD6"/>
                </a:solidFill>
                <a:effectLst/>
                <a:latin typeface="Consolas" panose="020B0609020204030204" pitchFamily="49" charset="0"/>
              </a:rPr>
              <a:t>class</a:t>
            </a:r>
            <a:r>
              <a:rPr lang="en-GB" sz="1200" b="0">
                <a:solidFill>
                  <a:srgbClr val="D4D4D4"/>
                </a:solidFill>
                <a:effectLst/>
                <a:latin typeface="Consolas" panose="020B0609020204030204" pitchFamily="49" charset="0"/>
              </a:rPr>
              <a:t> </a:t>
            </a:r>
            <a:r>
              <a:rPr lang="en-GB" sz="1200" b="0">
                <a:solidFill>
                  <a:srgbClr val="4EC9B0"/>
                </a:solidFill>
                <a:effectLst/>
                <a:latin typeface="Consolas" panose="020B0609020204030204" pitchFamily="49" charset="0"/>
              </a:rPr>
              <a:t>Person</a:t>
            </a:r>
            <a:r>
              <a:rPr lang="en-GB" sz="1200" b="0">
                <a:solidFill>
                  <a:srgbClr val="D4D4D4"/>
                </a:solidFill>
                <a:effectLst/>
                <a:latin typeface="Consolas" panose="020B0609020204030204" pitchFamily="49" charset="0"/>
              </a:rPr>
              <a:t>:</a:t>
            </a:r>
          </a:p>
          <a:p>
            <a:r>
              <a:rPr lang="en-GB" sz="1200">
                <a:solidFill>
                  <a:srgbClr val="D4D4D4"/>
                </a:solidFill>
                <a:latin typeface="Consolas" panose="020B0609020204030204" pitchFamily="49" charset="0"/>
              </a:rPr>
              <a:t>    # Called when objects are instantiated</a:t>
            </a:r>
            <a:r>
              <a:rPr lang="en-GB" sz="1200" b="0">
                <a:solidFill>
                  <a:srgbClr val="D4D4D4"/>
                </a:solidFill>
                <a:effectLst/>
                <a:latin typeface="Consolas" panose="020B0609020204030204" pitchFamily="49" charset="0"/>
              </a:rPr>
              <a:t>  </a:t>
            </a:r>
          </a:p>
          <a:p>
            <a:r>
              <a:rPr lang="en-GB" sz="1200">
                <a:solidFill>
                  <a:srgbClr val="D4D4D4"/>
                </a:solidFill>
                <a:latin typeface="Consolas" panose="020B0609020204030204" pitchFamily="49" charset="0"/>
              </a:rPr>
              <a:t>    </a:t>
            </a:r>
            <a:r>
              <a:rPr lang="en-GB" sz="1200" b="0">
                <a:solidFill>
                  <a:srgbClr val="569CD6"/>
                </a:solidFill>
                <a:effectLst/>
                <a:latin typeface="Consolas" panose="020B0609020204030204" pitchFamily="49" charset="0"/>
              </a:rPr>
              <a:t>def</a:t>
            </a:r>
            <a:r>
              <a:rPr lang="en-GB" sz="1200" b="0">
                <a:solidFill>
                  <a:srgbClr val="D4D4D4"/>
                </a:solidFill>
                <a:effectLst/>
                <a:latin typeface="Consolas" panose="020B0609020204030204" pitchFamily="49" charset="0"/>
              </a:rPr>
              <a:t> </a:t>
            </a:r>
            <a:r>
              <a:rPr lang="en-GB" sz="1200" b="0">
                <a:solidFill>
                  <a:srgbClr val="DCDCAA"/>
                </a:solidFill>
                <a:effectLst/>
                <a:latin typeface="Consolas" panose="020B0609020204030204" pitchFamily="49" charset="0"/>
              </a:rPr>
              <a:t>__</a:t>
            </a:r>
            <a:r>
              <a:rPr lang="en-GB" sz="1200" b="0" err="1">
                <a:solidFill>
                  <a:srgbClr val="DCDCAA"/>
                </a:solidFill>
                <a:effectLst/>
                <a:latin typeface="Consolas" panose="020B0609020204030204" pitchFamily="49" charset="0"/>
              </a:rPr>
              <a:t>init</a:t>
            </a:r>
            <a:r>
              <a:rPr lang="en-GB" sz="1200" b="0">
                <a:solidFill>
                  <a:srgbClr val="DCDCAA"/>
                </a:solidFill>
                <a:effectLst/>
                <a:latin typeface="Consolas" panose="020B0609020204030204" pitchFamily="49" charset="0"/>
              </a:rPr>
              <a:t>__</a:t>
            </a:r>
            <a:r>
              <a:rPr lang="en-GB" sz="1200" b="0">
                <a:solidFill>
                  <a:srgbClr val="D4D4D4"/>
                </a:solidFill>
                <a:effectLst/>
                <a:latin typeface="Consolas" panose="020B0609020204030204" pitchFamily="49" charset="0"/>
              </a:rPr>
              <a:t>(</a:t>
            </a:r>
            <a:r>
              <a:rPr lang="en-GB" sz="1200" b="0">
                <a:solidFill>
                  <a:srgbClr val="9CDCFE"/>
                </a:solidFill>
                <a:effectLst/>
                <a:latin typeface="Consolas" panose="020B0609020204030204" pitchFamily="49" charset="0"/>
              </a:rPr>
              <a:t>self</a:t>
            </a:r>
            <a:r>
              <a:rPr lang="en-GB" sz="1200" b="0">
                <a:solidFill>
                  <a:srgbClr val="D4D4D4"/>
                </a:solidFill>
                <a:effectLst/>
                <a:latin typeface="Consolas" panose="020B0609020204030204" pitchFamily="49" charset="0"/>
              </a:rPr>
              <a:t>, </a:t>
            </a:r>
            <a:r>
              <a:rPr lang="en-GB" sz="1200" b="0">
                <a:solidFill>
                  <a:srgbClr val="9CDCFE"/>
                </a:solidFill>
                <a:effectLst/>
                <a:latin typeface="Consolas" panose="020B0609020204030204" pitchFamily="49" charset="0"/>
              </a:rPr>
              <a:t>name</a:t>
            </a:r>
            <a:r>
              <a:rPr lang="en-GB" sz="1200" b="0">
                <a:solidFill>
                  <a:srgbClr val="D4D4D4"/>
                </a:solidFill>
                <a:effectLst/>
                <a:latin typeface="Consolas" panose="020B0609020204030204" pitchFamily="49" charset="0"/>
              </a:rPr>
              <a:t>, </a:t>
            </a:r>
            <a:r>
              <a:rPr lang="en-GB" sz="1200" b="0" err="1">
                <a:solidFill>
                  <a:srgbClr val="9CDCFE"/>
                </a:solidFill>
                <a:effectLst/>
                <a:latin typeface="Consolas" panose="020B0609020204030204" pitchFamily="49" charset="0"/>
              </a:rPr>
              <a:t>year_of_birth</a:t>
            </a:r>
            <a:r>
              <a:rPr lang="en-GB" sz="1200" b="0">
                <a:solidFill>
                  <a:srgbClr val="D4D4D4"/>
                </a:solidFill>
                <a:effectLst/>
                <a:latin typeface="Consolas" panose="020B0609020204030204" pitchFamily="49" charset="0"/>
              </a:rPr>
              <a:t>):</a:t>
            </a:r>
          </a:p>
          <a:p>
            <a:r>
              <a:rPr lang="en-GB" sz="1200" b="0">
                <a:solidFill>
                  <a:srgbClr val="D4D4D4"/>
                </a:solidFill>
                <a:effectLst/>
                <a:latin typeface="Consolas" panose="020B0609020204030204" pitchFamily="49" charset="0"/>
              </a:rPr>
              <a:t>        </a:t>
            </a:r>
            <a:r>
              <a:rPr lang="en-GB" sz="1200" b="0">
                <a:solidFill>
                  <a:srgbClr val="9CDCFE"/>
                </a:solidFill>
                <a:effectLst/>
                <a:latin typeface="Consolas" panose="020B0609020204030204" pitchFamily="49" charset="0"/>
              </a:rPr>
              <a:t>self</a:t>
            </a:r>
            <a:r>
              <a:rPr lang="en-GB" sz="1200" b="0">
                <a:solidFill>
                  <a:srgbClr val="D4D4D4"/>
                </a:solidFill>
                <a:effectLst/>
                <a:latin typeface="Consolas" panose="020B0609020204030204" pitchFamily="49" charset="0"/>
              </a:rPr>
              <a:t>.</a:t>
            </a:r>
            <a:r>
              <a:rPr lang="en-GB" sz="1200" b="0">
                <a:solidFill>
                  <a:srgbClr val="9CDCFE"/>
                </a:solidFill>
                <a:effectLst/>
                <a:latin typeface="Consolas" panose="020B0609020204030204" pitchFamily="49" charset="0"/>
              </a:rPr>
              <a:t>name</a:t>
            </a:r>
            <a:r>
              <a:rPr lang="en-GB" sz="1200" b="0">
                <a:solidFill>
                  <a:srgbClr val="D4D4D4"/>
                </a:solidFill>
                <a:effectLst/>
                <a:latin typeface="Consolas" panose="020B0609020204030204" pitchFamily="49" charset="0"/>
              </a:rPr>
              <a:t> = </a:t>
            </a:r>
            <a:r>
              <a:rPr lang="en-GB" sz="1200" b="0">
                <a:solidFill>
                  <a:srgbClr val="9CDCFE"/>
                </a:solidFill>
                <a:effectLst/>
                <a:latin typeface="Consolas" panose="020B0609020204030204" pitchFamily="49" charset="0"/>
              </a:rPr>
              <a:t>name</a:t>
            </a:r>
            <a:endParaRPr lang="en-GB" sz="1200" b="0">
              <a:solidFill>
                <a:srgbClr val="D4D4D4"/>
              </a:solidFill>
              <a:effectLst/>
              <a:latin typeface="Consolas" panose="020B0609020204030204" pitchFamily="49" charset="0"/>
            </a:endParaRPr>
          </a:p>
          <a:p>
            <a:r>
              <a:rPr lang="en-GB" sz="1200" b="0">
                <a:solidFill>
                  <a:srgbClr val="D4D4D4"/>
                </a:solidFill>
                <a:effectLst/>
                <a:latin typeface="Consolas" panose="020B0609020204030204" pitchFamily="49" charset="0"/>
              </a:rPr>
              <a:t>        </a:t>
            </a:r>
            <a:r>
              <a:rPr lang="en-GB" sz="1200" b="0" err="1">
                <a:solidFill>
                  <a:srgbClr val="9CDCFE"/>
                </a:solidFill>
                <a:effectLst/>
                <a:latin typeface="Consolas" panose="020B0609020204030204" pitchFamily="49" charset="0"/>
              </a:rPr>
              <a:t>self</a:t>
            </a:r>
            <a:r>
              <a:rPr lang="en-GB" sz="1200" b="0" err="1">
                <a:solidFill>
                  <a:srgbClr val="D4D4D4"/>
                </a:solidFill>
                <a:effectLst/>
                <a:latin typeface="Consolas" panose="020B0609020204030204" pitchFamily="49" charset="0"/>
              </a:rPr>
              <a:t>.</a:t>
            </a:r>
            <a:r>
              <a:rPr lang="en-GB" sz="1200" b="0" err="1">
                <a:solidFill>
                  <a:srgbClr val="9CDCFE"/>
                </a:solidFill>
                <a:effectLst/>
                <a:latin typeface="Consolas" panose="020B0609020204030204" pitchFamily="49" charset="0"/>
              </a:rPr>
              <a:t>year_of_birth</a:t>
            </a:r>
            <a:r>
              <a:rPr lang="en-GB" sz="1200" b="0">
                <a:solidFill>
                  <a:srgbClr val="D4D4D4"/>
                </a:solidFill>
                <a:effectLst/>
                <a:latin typeface="Consolas" panose="020B0609020204030204" pitchFamily="49" charset="0"/>
              </a:rPr>
              <a:t> = </a:t>
            </a:r>
            <a:r>
              <a:rPr lang="en-GB" sz="1200" b="0" err="1">
                <a:solidFill>
                  <a:srgbClr val="9CDCFE"/>
                </a:solidFill>
                <a:effectLst/>
                <a:latin typeface="Consolas" panose="020B0609020204030204" pitchFamily="49" charset="0"/>
              </a:rPr>
              <a:t>year_of_birth</a:t>
            </a:r>
            <a:endParaRPr lang="en-GB" sz="1200" b="0">
              <a:solidFill>
                <a:srgbClr val="9CDCFE"/>
              </a:solidFill>
              <a:effectLst/>
              <a:latin typeface="Consolas" panose="020B0609020204030204" pitchFamily="49" charset="0"/>
            </a:endParaRPr>
          </a:p>
          <a:p>
            <a:r>
              <a:rPr lang="en-GB" sz="1200">
                <a:solidFill>
                  <a:srgbClr val="D4D4D4"/>
                </a:solidFill>
                <a:latin typeface="Consolas" panose="020B0609020204030204" pitchFamily="49" charset="0"/>
              </a:rPr>
              <a:t>    # Object method with self-reference</a:t>
            </a:r>
          </a:p>
          <a:p>
            <a:r>
              <a:rPr lang="en-GB" sz="1200" b="0">
                <a:solidFill>
                  <a:srgbClr val="D4D4D4"/>
                </a:solidFill>
                <a:effectLst/>
                <a:latin typeface="Consolas" panose="020B0609020204030204" pitchFamily="49" charset="0"/>
              </a:rPr>
              <a:t>    </a:t>
            </a:r>
            <a:r>
              <a:rPr lang="en-GB" sz="1200" b="0">
                <a:solidFill>
                  <a:srgbClr val="569CD6"/>
                </a:solidFill>
                <a:effectLst/>
                <a:latin typeface="Consolas" panose="020B0609020204030204" pitchFamily="49" charset="0"/>
              </a:rPr>
              <a:t>def</a:t>
            </a:r>
            <a:r>
              <a:rPr lang="en-GB" sz="1200" b="0">
                <a:solidFill>
                  <a:srgbClr val="D4D4D4"/>
                </a:solidFill>
                <a:effectLst/>
                <a:latin typeface="Consolas" panose="020B0609020204030204" pitchFamily="49" charset="0"/>
              </a:rPr>
              <a:t> </a:t>
            </a:r>
            <a:r>
              <a:rPr lang="en-GB" sz="1200" b="0" err="1">
                <a:solidFill>
                  <a:srgbClr val="DCDCAA"/>
                </a:solidFill>
                <a:effectLst/>
                <a:latin typeface="Consolas" panose="020B0609020204030204" pitchFamily="49" charset="0"/>
              </a:rPr>
              <a:t>compute_age</a:t>
            </a:r>
            <a:r>
              <a:rPr lang="en-GB" sz="1200" b="0">
                <a:solidFill>
                  <a:srgbClr val="D4D4D4"/>
                </a:solidFill>
                <a:effectLst/>
                <a:latin typeface="Consolas" panose="020B0609020204030204" pitchFamily="49" charset="0"/>
              </a:rPr>
              <a:t>(</a:t>
            </a:r>
            <a:r>
              <a:rPr lang="en-GB" sz="1200" b="0">
                <a:solidFill>
                  <a:srgbClr val="9CDCFE"/>
                </a:solidFill>
                <a:effectLst/>
                <a:latin typeface="Consolas" panose="020B0609020204030204" pitchFamily="49" charset="0"/>
              </a:rPr>
              <a:t>self</a:t>
            </a:r>
            <a:r>
              <a:rPr lang="en-GB" sz="1200" b="0">
                <a:solidFill>
                  <a:srgbClr val="D4D4D4"/>
                </a:solidFill>
                <a:effectLst/>
                <a:latin typeface="Consolas" panose="020B0609020204030204" pitchFamily="49" charset="0"/>
              </a:rPr>
              <a:t>):</a:t>
            </a:r>
          </a:p>
          <a:p>
            <a:r>
              <a:rPr lang="en-GB" sz="1200" b="0">
                <a:solidFill>
                  <a:srgbClr val="D4D4D4"/>
                </a:solidFill>
                <a:effectLst/>
                <a:latin typeface="Consolas" panose="020B0609020204030204" pitchFamily="49" charset="0"/>
              </a:rPr>
              <a:t>        </a:t>
            </a:r>
            <a:r>
              <a:rPr lang="en-GB" sz="1200" b="0">
                <a:solidFill>
                  <a:srgbClr val="C586C0"/>
                </a:solidFill>
                <a:effectLst/>
                <a:latin typeface="Consolas" panose="020B0609020204030204" pitchFamily="49" charset="0"/>
              </a:rPr>
              <a:t>return</a:t>
            </a:r>
            <a:r>
              <a:rPr lang="en-GB" sz="1200" b="0">
                <a:solidFill>
                  <a:srgbClr val="D4D4D4"/>
                </a:solidFill>
                <a:effectLst/>
                <a:latin typeface="Consolas" panose="020B0609020204030204" pitchFamily="49" charset="0"/>
              </a:rPr>
              <a:t> </a:t>
            </a:r>
            <a:r>
              <a:rPr lang="en-GB" sz="1200" b="0" err="1">
                <a:solidFill>
                  <a:srgbClr val="4EC9B0"/>
                </a:solidFill>
                <a:effectLst/>
                <a:latin typeface="Consolas" panose="020B0609020204030204" pitchFamily="49" charset="0"/>
              </a:rPr>
              <a:t>datetime</a:t>
            </a:r>
            <a:r>
              <a:rPr lang="en-GB" sz="1200" b="0" err="1">
                <a:solidFill>
                  <a:srgbClr val="D4D4D4"/>
                </a:solidFill>
                <a:effectLst/>
                <a:latin typeface="Consolas" panose="020B0609020204030204" pitchFamily="49" charset="0"/>
              </a:rPr>
              <a:t>.</a:t>
            </a:r>
            <a:r>
              <a:rPr lang="en-GB" sz="1200" b="0" err="1">
                <a:solidFill>
                  <a:srgbClr val="4EC9B0"/>
                </a:solidFill>
                <a:effectLst/>
                <a:latin typeface="Consolas" panose="020B0609020204030204" pitchFamily="49" charset="0"/>
              </a:rPr>
              <a:t>date</a:t>
            </a:r>
            <a:r>
              <a:rPr lang="en-GB" sz="1200" b="0" err="1">
                <a:solidFill>
                  <a:srgbClr val="D4D4D4"/>
                </a:solidFill>
                <a:effectLst/>
                <a:latin typeface="Consolas" panose="020B0609020204030204" pitchFamily="49" charset="0"/>
              </a:rPr>
              <a:t>.</a:t>
            </a:r>
            <a:r>
              <a:rPr lang="en-GB" sz="1200" b="0" err="1">
                <a:solidFill>
                  <a:srgbClr val="DCDCAA"/>
                </a:solidFill>
                <a:effectLst/>
                <a:latin typeface="Consolas" panose="020B0609020204030204" pitchFamily="49" charset="0"/>
              </a:rPr>
              <a:t>today</a:t>
            </a:r>
            <a:r>
              <a:rPr lang="en-GB" sz="1200" b="0">
                <a:solidFill>
                  <a:srgbClr val="D4D4D4"/>
                </a:solidFill>
                <a:effectLst/>
                <a:latin typeface="Consolas" panose="020B0609020204030204" pitchFamily="49" charset="0"/>
              </a:rPr>
              <a:t>().</a:t>
            </a:r>
            <a:r>
              <a:rPr lang="en-GB" sz="1200" b="0">
                <a:solidFill>
                  <a:srgbClr val="9CDCFE"/>
                </a:solidFill>
                <a:effectLst/>
                <a:latin typeface="Consolas" panose="020B0609020204030204" pitchFamily="49" charset="0"/>
              </a:rPr>
              <a:t>year</a:t>
            </a:r>
            <a:r>
              <a:rPr lang="en-GB" sz="1200" b="0">
                <a:solidFill>
                  <a:srgbClr val="D4D4D4"/>
                </a:solidFill>
                <a:effectLst/>
                <a:latin typeface="Consolas" panose="020B0609020204030204" pitchFamily="49" charset="0"/>
              </a:rPr>
              <a:t> - </a:t>
            </a:r>
            <a:r>
              <a:rPr lang="en-GB" sz="1200" b="0" err="1">
                <a:solidFill>
                  <a:srgbClr val="9CDCFE"/>
                </a:solidFill>
                <a:effectLst/>
                <a:latin typeface="Consolas" panose="020B0609020204030204" pitchFamily="49" charset="0"/>
              </a:rPr>
              <a:t>self</a:t>
            </a:r>
            <a:r>
              <a:rPr lang="en-GB" sz="1200" b="0" err="1">
                <a:solidFill>
                  <a:srgbClr val="D4D4D4"/>
                </a:solidFill>
                <a:effectLst/>
                <a:latin typeface="Consolas" panose="020B0609020204030204" pitchFamily="49" charset="0"/>
              </a:rPr>
              <a:t>.</a:t>
            </a:r>
            <a:r>
              <a:rPr lang="en-GB" sz="1200" b="0" err="1">
                <a:solidFill>
                  <a:srgbClr val="9CDCFE"/>
                </a:solidFill>
                <a:effectLst/>
                <a:latin typeface="Consolas" panose="020B0609020204030204" pitchFamily="49" charset="0"/>
              </a:rPr>
              <a:t>year_of_birth</a:t>
            </a:r>
            <a:r>
              <a:rPr lang="en-GB" sz="1200" b="0">
                <a:solidFill>
                  <a:srgbClr val="D4D4D4"/>
                </a:solidFill>
                <a:effectLst/>
                <a:latin typeface="Consolas" panose="020B0609020204030204" pitchFamily="49" charset="0"/>
              </a:rPr>
              <a:t>  </a:t>
            </a:r>
          </a:p>
          <a:p>
            <a:r>
              <a:rPr lang="en-GB" sz="1200" b="0">
                <a:solidFill>
                  <a:srgbClr val="D4D4D4"/>
                </a:solidFill>
                <a:effectLst/>
                <a:latin typeface="Consolas" panose="020B0609020204030204" pitchFamily="49" charset="0"/>
              </a:rPr>
              <a:t>    # Called when objects are printed</a:t>
            </a:r>
          </a:p>
          <a:p>
            <a:r>
              <a:rPr lang="en-GB" sz="1200">
                <a:solidFill>
                  <a:srgbClr val="D4D4D4"/>
                </a:solidFill>
                <a:latin typeface="Consolas" panose="020B0609020204030204" pitchFamily="49" charset="0"/>
              </a:rPr>
              <a:t>    </a:t>
            </a:r>
            <a:r>
              <a:rPr lang="en-GB" sz="1200" b="0">
                <a:solidFill>
                  <a:srgbClr val="569CD6"/>
                </a:solidFill>
                <a:effectLst/>
                <a:latin typeface="Consolas" panose="020B0609020204030204" pitchFamily="49" charset="0"/>
              </a:rPr>
              <a:t>def</a:t>
            </a:r>
            <a:r>
              <a:rPr lang="en-GB" sz="1200" b="0">
                <a:solidFill>
                  <a:srgbClr val="D4D4D4"/>
                </a:solidFill>
                <a:effectLst/>
                <a:latin typeface="Consolas" panose="020B0609020204030204" pitchFamily="49" charset="0"/>
              </a:rPr>
              <a:t> </a:t>
            </a:r>
            <a:r>
              <a:rPr lang="en-GB" sz="1200" b="0">
                <a:solidFill>
                  <a:srgbClr val="DCDCAA"/>
                </a:solidFill>
                <a:effectLst/>
                <a:latin typeface="Consolas" panose="020B0609020204030204" pitchFamily="49" charset="0"/>
              </a:rPr>
              <a:t>__str__</a:t>
            </a:r>
            <a:r>
              <a:rPr lang="en-GB" sz="1200" b="0">
                <a:solidFill>
                  <a:srgbClr val="D4D4D4"/>
                </a:solidFill>
                <a:effectLst/>
                <a:latin typeface="Consolas" panose="020B0609020204030204" pitchFamily="49" charset="0"/>
              </a:rPr>
              <a:t>(</a:t>
            </a:r>
            <a:r>
              <a:rPr lang="en-GB" sz="1200" b="0">
                <a:solidFill>
                  <a:srgbClr val="9CDCFE"/>
                </a:solidFill>
                <a:effectLst/>
                <a:latin typeface="Consolas" panose="020B0609020204030204" pitchFamily="49" charset="0"/>
              </a:rPr>
              <a:t>self</a:t>
            </a:r>
            <a:r>
              <a:rPr lang="en-GB" sz="1200" b="0">
                <a:solidFill>
                  <a:srgbClr val="D4D4D4"/>
                </a:solidFill>
                <a:effectLst/>
                <a:latin typeface="Consolas" panose="020B0609020204030204" pitchFamily="49" charset="0"/>
              </a:rPr>
              <a:t>):</a:t>
            </a:r>
          </a:p>
          <a:p>
            <a:r>
              <a:rPr lang="en-GB" sz="1200">
                <a:solidFill>
                  <a:srgbClr val="D4D4D4"/>
                </a:solidFill>
                <a:latin typeface="Consolas" panose="020B0609020204030204" pitchFamily="49" charset="0"/>
              </a:rPr>
              <a:t>        </a:t>
            </a:r>
            <a:r>
              <a:rPr lang="en-GB" sz="1200" b="0">
                <a:solidFill>
                  <a:srgbClr val="C586C0"/>
                </a:solidFill>
                <a:effectLst/>
                <a:latin typeface="Consolas" panose="020B0609020204030204" pitchFamily="49" charset="0"/>
              </a:rPr>
              <a:t>return</a:t>
            </a:r>
            <a:r>
              <a:rPr lang="en-GB" sz="1200" b="0">
                <a:solidFill>
                  <a:srgbClr val="D4D4D4"/>
                </a:solidFill>
                <a:effectLst/>
                <a:latin typeface="Consolas" panose="020B0609020204030204" pitchFamily="49" charset="0"/>
              </a:rPr>
              <a:t> </a:t>
            </a:r>
            <a:r>
              <a:rPr lang="en-GB" sz="1200" b="0">
                <a:solidFill>
                  <a:srgbClr val="569CD6"/>
                </a:solidFill>
                <a:effectLst/>
                <a:latin typeface="Consolas" panose="020B0609020204030204" pitchFamily="49" charset="0"/>
              </a:rPr>
              <a:t>f</a:t>
            </a:r>
            <a:r>
              <a:rPr lang="en-GB" sz="1200" b="0">
                <a:solidFill>
                  <a:srgbClr val="CE9178"/>
                </a:solidFill>
                <a:effectLst/>
                <a:latin typeface="Consolas" panose="020B0609020204030204" pitchFamily="49" charset="0"/>
              </a:rPr>
              <a:t>"</a:t>
            </a:r>
            <a:r>
              <a:rPr lang="en-GB" sz="1200" b="0">
                <a:solidFill>
                  <a:srgbClr val="569CD6"/>
                </a:solidFill>
                <a:effectLst/>
                <a:latin typeface="Consolas" panose="020B0609020204030204" pitchFamily="49" charset="0"/>
              </a:rPr>
              <a:t>{</a:t>
            </a:r>
            <a:r>
              <a:rPr lang="en-GB" sz="1200" b="0">
                <a:solidFill>
                  <a:srgbClr val="9CDCFE"/>
                </a:solidFill>
                <a:effectLst/>
                <a:latin typeface="Consolas" panose="020B0609020204030204" pitchFamily="49" charset="0"/>
              </a:rPr>
              <a:t>self</a:t>
            </a:r>
            <a:r>
              <a:rPr lang="en-GB" sz="1200" b="0">
                <a:solidFill>
                  <a:srgbClr val="D4D4D4"/>
                </a:solidFill>
                <a:effectLst/>
                <a:latin typeface="Consolas" panose="020B0609020204030204" pitchFamily="49" charset="0"/>
              </a:rPr>
              <a:t>.</a:t>
            </a:r>
            <a:r>
              <a:rPr lang="en-GB" sz="1200" b="0">
                <a:solidFill>
                  <a:srgbClr val="9CDCFE"/>
                </a:solidFill>
                <a:effectLst/>
                <a:latin typeface="Consolas" panose="020B0609020204030204" pitchFamily="49" charset="0"/>
              </a:rPr>
              <a:t>name</a:t>
            </a:r>
            <a:r>
              <a:rPr lang="en-GB" sz="1200" b="0">
                <a:solidFill>
                  <a:srgbClr val="569CD6"/>
                </a:solidFill>
                <a:effectLst/>
                <a:latin typeface="Consolas" panose="020B0609020204030204" pitchFamily="49" charset="0"/>
              </a:rPr>
              <a:t>}</a:t>
            </a:r>
            <a:r>
              <a:rPr lang="en-GB" sz="1200" b="0">
                <a:solidFill>
                  <a:srgbClr val="CE9178"/>
                </a:solidFill>
                <a:effectLst/>
                <a:latin typeface="Consolas" panose="020B0609020204030204" pitchFamily="49" charset="0"/>
              </a:rPr>
              <a:t> (</a:t>
            </a:r>
            <a:r>
              <a:rPr lang="en-GB" sz="1200" b="0">
                <a:solidFill>
                  <a:srgbClr val="569CD6"/>
                </a:solidFill>
                <a:effectLst/>
                <a:latin typeface="Consolas" panose="020B0609020204030204" pitchFamily="49" charset="0"/>
              </a:rPr>
              <a:t>{</a:t>
            </a:r>
            <a:r>
              <a:rPr lang="en-GB" sz="1200" b="0" err="1">
                <a:solidFill>
                  <a:srgbClr val="9CDCFE"/>
                </a:solidFill>
                <a:effectLst/>
                <a:latin typeface="Consolas" panose="020B0609020204030204" pitchFamily="49" charset="0"/>
              </a:rPr>
              <a:t>self</a:t>
            </a:r>
            <a:r>
              <a:rPr lang="en-GB" sz="1200" b="0" err="1">
                <a:solidFill>
                  <a:srgbClr val="D4D4D4"/>
                </a:solidFill>
                <a:effectLst/>
                <a:latin typeface="Consolas" panose="020B0609020204030204" pitchFamily="49" charset="0"/>
              </a:rPr>
              <a:t>.</a:t>
            </a:r>
            <a:r>
              <a:rPr lang="en-GB" sz="1200" b="0" err="1">
                <a:solidFill>
                  <a:srgbClr val="DCDCAA"/>
                </a:solidFill>
                <a:effectLst/>
                <a:latin typeface="Consolas" panose="020B0609020204030204" pitchFamily="49" charset="0"/>
              </a:rPr>
              <a:t>compute_age</a:t>
            </a:r>
            <a:r>
              <a:rPr lang="en-GB" sz="1200" b="0">
                <a:solidFill>
                  <a:srgbClr val="D4D4D4"/>
                </a:solidFill>
                <a:effectLst/>
                <a:latin typeface="Consolas" panose="020B0609020204030204" pitchFamily="49" charset="0"/>
              </a:rPr>
              <a:t>()</a:t>
            </a:r>
            <a:r>
              <a:rPr lang="en-GB" sz="1200" b="0">
                <a:solidFill>
                  <a:srgbClr val="569CD6"/>
                </a:solidFill>
                <a:effectLst/>
                <a:latin typeface="Consolas" panose="020B0609020204030204" pitchFamily="49" charset="0"/>
              </a:rPr>
              <a:t>}</a:t>
            </a:r>
            <a:r>
              <a:rPr lang="en-GB" sz="1200" b="0">
                <a:solidFill>
                  <a:srgbClr val="CE9178"/>
                </a:solidFill>
                <a:effectLst/>
                <a:latin typeface="Consolas" panose="020B0609020204030204" pitchFamily="49" charset="0"/>
              </a:rPr>
              <a:t>)"</a:t>
            </a:r>
            <a:endParaRPr lang="en-GB" sz="1200" b="0">
              <a:solidFill>
                <a:srgbClr val="D4D4D4"/>
              </a:solidFill>
              <a:effectLst/>
              <a:latin typeface="Consolas" panose="020B0609020204030204" pitchFamily="49" charset="0"/>
            </a:endParaRPr>
          </a:p>
        </p:txBody>
      </p:sp>
      <p:sp>
        <p:nvSpPr>
          <p:cNvPr id="10" name="Content Placeholder 9">
            <a:extLst>
              <a:ext uri="{FF2B5EF4-FFF2-40B4-BE49-F238E27FC236}">
                <a16:creationId xmlns:a16="http://schemas.microsoft.com/office/drawing/2014/main" id="{F5FB8E51-CCDD-664A-3148-19850B774843}"/>
              </a:ext>
            </a:extLst>
          </p:cNvPr>
          <p:cNvSpPr>
            <a:spLocks noGrp="1"/>
          </p:cNvSpPr>
          <p:nvPr>
            <p:ph sz="half" idx="2"/>
          </p:nvPr>
        </p:nvSpPr>
        <p:spPr/>
        <p:txBody>
          <a:bodyPr/>
          <a:lstStyle/>
          <a:p>
            <a:r>
              <a:rPr lang="en-US"/>
              <a:t>An object of the person class is instantiated by:</a:t>
            </a:r>
          </a:p>
          <a:p>
            <a:pPr algn="ctr"/>
            <a:r>
              <a:rPr lang="en-US" b="1" i="1"/>
              <a:t>person1 = </a:t>
            </a:r>
            <a:r>
              <a:rPr lang="en-US" b="1"/>
              <a:t>Person</a:t>
            </a:r>
            <a:r>
              <a:rPr lang="en-US"/>
              <a:t>('</a:t>
            </a:r>
            <a:r>
              <a:rPr lang="en-US" i="1"/>
              <a:t>Peter</a:t>
            </a:r>
            <a:r>
              <a:rPr lang="en-US"/>
              <a:t>',</a:t>
            </a:r>
            <a:r>
              <a:rPr lang="en-US" b="1"/>
              <a:t> </a:t>
            </a:r>
            <a:r>
              <a:rPr lang="en-US" i="1"/>
              <a:t>1990</a:t>
            </a:r>
            <a:r>
              <a:rPr lang="en-US" b="1"/>
              <a:t>)</a:t>
            </a:r>
          </a:p>
          <a:p>
            <a:pPr algn="ctr"/>
            <a:r>
              <a:rPr lang="en-US" b="1" i="1"/>
              <a:t>person2 = </a:t>
            </a:r>
            <a:r>
              <a:rPr lang="en-US" b="1"/>
              <a:t>Person</a:t>
            </a:r>
            <a:r>
              <a:rPr lang="en-US"/>
              <a:t>('</a:t>
            </a:r>
            <a:r>
              <a:rPr lang="en-US" i="1"/>
              <a:t>Linda</a:t>
            </a:r>
            <a:r>
              <a:rPr lang="en-US"/>
              <a:t>',</a:t>
            </a:r>
            <a:r>
              <a:rPr lang="en-US" b="1"/>
              <a:t> </a:t>
            </a:r>
            <a:r>
              <a:rPr lang="en-US" i="1"/>
              <a:t>1990</a:t>
            </a:r>
            <a:r>
              <a:rPr lang="en-US" b="1"/>
              <a:t>)</a:t>
            </a:r>
          </a:p>
          <a:p>
            <a:endParaRPr lang="en-US"/>
          </a:p>
          <a:p>
            <a:r>
              <a:rPr lang="en-US"/>
              <a:t>type(person1) is now custom and will be </a:t>
            </a:r>
            <a:r>
              <a:rPr lang="en-US" b="1"/>
              <a:t>Person</a:t>
            </a:r>
            <a:endParaRPr lang="en-US"/>
          </a:p>
          <a:p>
            <a:endParaRPr lang="en-US" b="1"/>
          </a:p>
          <a:p>
            <a:pPr marL="0" indent="0"/>
            <a:r>
              <a:rPr lang="en-US"/>
              <a:t>person1.compute_age() is the same thing as </a:t>
            </a:r>
            <a:r>
              <a:rPr lang="en-US" err="1"/>
              <a:t>Person.compute_age</a:t>
            </a:r>
            <a:r>
              <a:rPr lang="en-US"/>
              <a:t>(person1). This </a:t>
            </a:r>
            <a:r>
              <a:rPr lang="en-US" err="1"/>
              <a:t>behaviour</a:t>
            </a:r>
            <a:r>
              <a:rPr lang="en-US"/>
              <a:t> is caused by the </a:t>
            </a:r>
            <a:r>
              <a:rPr lang="en-US" b="1"/>
              <a:t>self</a:t>
            </a:r>
            <a:r>
              <a:rPr lang="en-US"/>
              <a:t> reference.</a:t>
            </a:r>
          </a:p>
        </p:txBody>
      </p:sp>
      <p:sp>
        <p:nvSpPr>
          <p:cNvPr id="5" name="Slide Number Placeholder 4">
            <a:extLst>
              <a:ext uri="{FF2B5EF4-FFF2-40B4-BE49-F238E27FC236}">
                <a16:creationId xmlns:a16="http://schemas.microsoft.com/office/drawing/2014/main" id="{4A3FEDF1-B209-2722-A9CF-CCD8E8697273}"/>
              </a:ext>
            </a:extLst>
          </p:cNvPr>
          <p:cNvSpPr>
            <a:spLocks noGrp="1"/>
          </p:cNvSpPr>
          <p:nvPr>
            <p:ph type="sldNum" sz="quarter" idx="16"/>
          </p:nvPr>
        </p:nvSpPr>
        <p:spPr/>
        <p:txBody>
          <a:bodyPr/>
          <a:lstStyle/>
          <a:p>
            <a:fld id="{7559FC98-AF75-4A00-A03C-DF9FEBF6BCB9}" type="slidenum">
              <a:rPr lang="en-GB" smtClean="0"/>
              <a:pPr/>
              <a:t>4</a:t>
            </a:fld>
            <a:endParaRPr lang="en-GB"/>
          </a:p>
        </p:txBody>
      </p:sp>
      <p:sp>
        <p:nvSpPr>
          <p:cNvPr id="11" name="Text Placeholder 10">
            <a:extLst>
              <a:ext uri="{FF2B5EF4-FFF2-40B4-BE49-F238E27FC236}">
                <a16:creationId xmlns:a16="http://schemas.microsoft.com/office/drawing/2014/main" id="{95C5AF82-7A9C-B2F0-720C-2E1133664792}"/>
              </a:ext>
            </a:extLst>
          </p:cNvPr>
          <p:cNvSpPr>
            <a:spLocks noGrp="1"/>
          </p:cNvSpPr>
          <p:nvPr>
            <p:ph type="body" sz="quarter" idx="10"/>
          </p:nvPr>
        </p:nvSpPr>
        <p:spPr/>
        <p:txBody>
          <a:bodyPr/>
          <a:lstStyle/>
          <a:p>
            <a:endParaRPr lang="en-GB"/>
          </a:p>
        </p:txBody>
      </p:sp>
      <p:sp>
        <p:nvSpPr>
          <p:cNvPr id="13" name="Text Placeholder 12">
            <a:extLst>
              <a:ext uri="{FF2B5EF4-FFF2-40B4-BE49-F238E27FC236}">
                <a16:creationId xmlns:a16="http://schemas.microsoft.com/office/drawing/2014/main" id="{B68DE289-F23A-7878-EFFE-997DBBA4E356}"/>
              </a:ext>
            </a:extLst>
          </p:cNvPr>
          <p:cNvSpPr>
            <a:spLocks noGrp="1"/>
          </p:cNvSpPr>
          <p:nvPr>
            <p:ph type="body" sz="quarter" idx="18"/>
          </p:nvPr>
        </p:nvSpPr>
        <p:spPr/>
        <p:txBody>
          <a:bodyPr/>
          <a:lstStyle/>
          <a:p>
            <a:r>
              <a:rPr lang="de-CH" err="1"/>
              <a:t>class</a:t>
            </a:r>
            <a:r>
              <a:rPr lang="de-CH"/>
              <a:t> </a:t>
            </a:r>
            <a:r>
              <a:rPr lang="de-CH" err="1"/>
              <a:t>definition</a:t>
            </a:r>
            <a:endParaRPr lang="en-GB"/>
          </a:p>
        </p:txBody>
      </p:sp>
      <p:sp>
        <p:nvSpPr>
          <p:cNvPr id="14" name="Text Placeholder 13">
            <a:extLst>
              <a:ext uri="{FF2B5EF4-FFF2-40B4-BE49-F238E27FC236}">
                <a16:creationId xmlns:a16="http://schemas.microsoft.com/office/drawing/2014/main" id="{734780B2-F44B-63A7-00D9-686ACD7BE1C4}"/>
              </a:ext>
            </a:extLst>
          </p:cNvPr>
          <p:cNvSpPr>
            <a:spLocks noGrp="1"/>
          </p:cNvSpPr>
          <p:nvPr>
            <p:ph type="body" sz="quarter" idx="19"/>
          </p:nvPr>
        </p:nvSpPr>
        <p:spPr/>
        <p:txBody>
          <a:bodyPr/>
          <a:lstStyle/>
          <a:p>
            <a:r>
              <a:rPr lang="de-CH" err="1"/>
              <a:t>usage</a:t>
            </a:r>
            <a:endParaRPr lang="en-GB"/>
          </a:p>
        </p:txBody>
      </p:sp>
      <p:sp>
        <p:nvSpPr>
          <p:cNvPr id="12" name="Text Placeholder 11">
            <a:extLst>
              <a:ext uri="{FF2B5EF4-FFF2-40B4-BE49-F238E27FC236}">
                <a16:creationId xmlns:a16="http://schemas.microsoft.com/office/drawing/2014/main" id="{C1B65844-8C14-5DE9-F30E-D3B47C5EADE0}"/>
              </a:ext>
            </a:extLst>
          </p:cNvPr>
          <p:cNvSpPr>
            <a:spLocks noGrp="1"/>
          </p:cNvSpPr>
          <p:nvPr>
            <p:ph type="body" sz="quarter" idx="15"/>
          </p:nvPr>
        </p:nvSpPr>
        <p:spPr/>
        <p:txBody>
          <a:bodyPr/>
          <a:lstStyle/>
          <a:p>
            <a:r>
              <a:rPr lang="en-US"/>
              <a:t>F-strings (</a:t>
            </a:r>
            <a:r>
              <a:rPr lang="en-US" b="1" err="1"/>
              <a:t>f"This</a:t>
            </a:r>
            <a:r>
              <a:rPr lang="en-US" b="1"/>
              <a:t> is zero: {</a:t>
            </a:r>
            <a:r>
              <a:rPr lang="en-US" b="1" i="1" err="1"/>
              <a:t>number_zero</a:t>
            </a:r>
            <a:r>
              <a:rPr lang="en-US" b="1"/>
              <a:t>}."</a:t>
            </a:r>
            <a:r>
              <a:rPr lang="en-US"/>
              <a:t>) have a leading </a:t>
            </a:r>
            <a:r>
              <a:rPr lang="en-US" b="1"/>
              <a:t>f</a:t>
            </a:r>
            <a:r>
              <a:rPr lang="en-US"/>
              <a:t> and can use variables within the </a:t>
            </a:r>
            <a:r>
              <a:rPr lang="en-US" b="1"/>
              <a:t>{}</a:t>
            </a:r>
            <a:r>
              <a:rPr lang="en-US"/>
              <a:t>. This is an easier way of creating strings instead of concatenation (</a:t>
            </a:r>
            <a:r>
              <a:rPr lang="en-US" b="1"/>
              <a:t>"This is zero: " + str(</a:t>
            </a:r>
            <a:r>
              <a:rPr lang="en-US" b="1" i="1" err="1"/>
              <a:t>number_zero</a:t>
            </a:r>
            <a:r>
              <a:rPr lang="en-US" b="1"/>
              <a:t>) + "."</a:t>
            </a:r>
            <a:r>
              <a:rPr lang="en-US"/>
              <a:t>) </a:t>
            </a:r>
          </a:p>
        </p:txBody>
      </p:sp>
      <p:sp>
        <p:nvSpPr>
          <p:cNvPr id="15" name="Content Placeholder 14">
            <a:extLst>
              <a:ext uri="{FF2B5EF4-FFF2-40B4-BE49-F238E27FC236}">
                <a16:creationId xmlns:a16="http://schemas.microsoft.com/office/drawing/2014/main" id="{8EE85BDB-99DE-D16A-195A-4CCA8DB7BEE6}"/>
              </a:ext>
            </a:extLst>
          </p:cNvPr>
          <p:cNvSpPr>
            <a:spLocks noGrp="1"/>
          </p:cNvSpPr>
          <p:nvPr>
            <p:ph sz="quarter" idx="20"/>
          </p:nvPr>
        </p:nvSpPr>
        <p:spPr/>
        <p:txBody>
          <a:bodyPr/>
          <a:lstStyle/>
          <a:p>
            <a:endParaRPr lang="en-GB"/>
          </a:p>
        </p:txBody>
      </p:sp>
    </p:spTree>
    <p:extLst>
      <p:ext uri="{BB962C8B-B14F-4D97-AF65-F5344CB8AC3E}">
        <p14:creationId xmlns:p14="http://schemas.microsoft.com/office/powerpoint/2010/main" val="1987410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0EC72-6DDE-8140-E17E-176976813CB3}"/>
              </a:ext>
            </a:extLst>
          </p:cNvPr>
          <p:cNvSpPr>
            <a:spLocks noGrp="1"/>
          </p:cNvSpPr>
          <p:nvPr>
            <p:ph type="title"/>
          </p:nvPr>
        </p:nvSpPr>
        <p:spPr/>
        <p:txBody>
          <a:bodyPr/>
          <a:lstStyle/>
          <a:p>
            <a:r>
              <a:rPr lang="de-CH" err="1"/>
              <a:t>Introduction</a:t>
            </a:r>
            <a:r>
              <a:rPr lang="de-CH"/>
              <a:t> into Security: Encryption Methods </a:t>
            </a:r>
            <a:endParaRPr lang="en-GB"/>
          </a:p>
        </p:txBody>
      </p:sp>
      <p:sp>
        <p:nvSpPr>
          <p:cNvPr id="3" name="Content Placeholder 2">
            <a:extLst>
              <a:ext uri="{FF2B5EF4-FFF2-40B4-BE49-F238E27FC236}">
                <a16:creationId xmlns:a16="http://schemas.microsoft.com/office/drawing/2014/main" id="{966B1E45-49F0-A4EB-6659-C1DDEB74AA93}"/>
              </a:ext>
            </a:extLst>
          </p:cNvPr>
          <p:cNvSpPr>
            <a:spLocks noGrp="1"/>
          </p:cNvSpPr>
          <p:nvPr>
            <p:ph sz="half" idx="1"/>
          </p:nvPr>
        </p:nvSpPr>
        <p:spPr/>
        <p:txBody>
          <a:bodyPr>
            <a:normAutofit/>
          </a:bodyPr>
          <a:lstStyle/>
          <a:p>
            <a:endParaRPr lang="de-CH"/>
          </a:p>
          <a:p>
            <a:endParaRPr lang="de-CH"/>
          </a:p>
          <a:p>
            <a:endParaRPr lang="de-CH"/>
          </a:p>
          <a:p>
            <a:endParaRPr lang="de-CH"/>
          </a:p>
          <a:p>
            <a:endParaRPr lang="de-CH"/>
          </a:p>
          <a:p>
            <a:endParaRPr lang="de-CH"/>
          </a:p>
          <a:p>
            <a:endParaRPr lang="de-CH"/>
          </a:p>
          <a:p>
            <a:endParaRPr lang="de-CH"/>
          </a:p>
          <a:p>
            <a:endParaRPr lang="de-CH"/>
          </a:p>
          <a:p>
            <a:pPr marL="0" indent="0"/>
            <a:r>
              <a:rPr lang="de-CH"/>
              <a:t>Fast &amp; Simple but </a:t>
            </a:r>
            <a:r>
              <a:rPr lang="de-CH" err="1"/>
              <a:t>requires</a:t>
            </a:r>
            <a:r>
              <a:rPr lang="de-CH"/>
              <a:t> a </a:t>
            </a:r>
            <a:r>
              <a:rPr lang="de-CH" err="1"/>
              <a:t>shared</a:t>
            </a:r>
            <a:r>
              <a:rPr lang="de-CH"/>
              <a:t> </a:t>
            </a:r>
            <a:r>
              <a:rPr lang="de-CH" err="1"/>
              <a:t>key</a:t>
            </a:r>
            <a:r>
              <a:rPr lang="de-CH"/>
              <a:t> [well-</a:t>
            </a:r>
            <a:r>
              <a:rPr lang="de-CH" err="1"/>
              <a:t>known</a:t>
            </a:r>
            <a:r>
              <a:rPr lang="de-CH"/>
              <a:t> </a:t>
            </a:r>
            <a:r>
              <a:rPr lang="de-CH" err="1"/>
              <a:t>algorithms</a:t>
            </a:r>
            <a:r>
              <a:rPr lang="de-CH"/>
              <a:t> </a:t>
            </a:r>
            <a:r>
              <a:rPr lang="de-CH" err="1"/>
              <a:t>include</a:t>
            </a:r>
            <a:r>
              <a:rPr lang="de-CH"/>
              <a:t> AES, DES].</a:t>
            </a:r>
            <a:endParaRPr lang="en-GB"/>
          </a:p>
          <a:p>
            <a:endParaRPr lang="en-GB"/>
          </a:p>
          <a:p>
            <a:endParaRPr lang="en-GB"/>
          </a:p>
          <a:p>
            <a:endParaRPr lang="en-GB"/>
          </a:p>
          <a:p>
            <a:endParaRPr lang="en-GB"/>
          </a:p>
          <a:p>
            <a:endParaRPr lang="en-GB"/>
          </a:p>
          <a:p>
            <a:endParaRPr lang="en-GB"/>
          </a:p>
          <a:p>
            <a:endParaRPr lang="en-GB"/>
          </a:p>
          <a:p>
            <a:endParaRPr lang="en-GB"/>
          </a:p>
          <a:p>
            <a:endParaRPr lang="en-GB"/>
          </a:p>
        </p:txBody>
      </p:sp>
      <p:sp>
        <p:nvSpPr>
          <p:cNvPr id="4" name="Content Placeholder 3">
            <a:extLst>
              <a:ext uri="{FF2B5EF4-FFF2-40B4-BE49-F238E27FC236}">
                <a16:creationId xmlns:a16="http://schemas.microsoft.com/office/drawing/2014/main" id="{F994C3DF-BBCB-15D0-C03D-6A2B1818E066}"/>
              </a:ext>
            </a:extLst>
          </p:cNvPr>
          <p:cNvSpPr>
            <a:spLocks noGrp="1"/>
          </p:cNvSpPr>
          <p:nvPr>
            <p:ph sz="half" idx="2"/>
          </p:nvPr>
        </p:nvSpPr>
        <p:spPr/>
        <p:txBody>
          <a:bodyPr>
            <a:normAutofit/>
          </a:bodyPr>
          <a:lstStyle/>
          <a:p>
            <a:endParaRPr lang="de-CH"/>
          </a:p>
          <a:p>
            <a:endParaRPr lang="en-GB"/>
          </a:p>
          <a:p>
            <a:endParaRPr lang="en-GB"/>
          </a:p>
          <a:p>
            <a:endParaRPr lang="en-GB"/>
          </a:p>
          <a:p>
            <a:endParaRPr lang="en-GB"/>
          </a:p>
          <a:p>
            <a:endParaRPr lang="en-GB"/>
          </a:p>
          <a:p>
            <a:endParaRPr lang="en-GB"/>
          </a:p>
          <a:p>
            <a:endParaRPr lang="en-GB"/>
          </a:p>
          <a:p>
            <a:endParaRPr lang="en-GB"/>
          </a:p>
          <a:p>
            <a:pPr marL="0" indent="0"/>
            <a:r>
              <a:rPr lang="en-GB"/>
              <a:t>No shared key but slow [RSA, DSA, (1-way) Hash Functions]; public key is authenticity [=certificates].</a:t>
            </a:r>
          </a:p>
        </p:txBody>
      </p:sp>
      <p:sp>
        <p:nvSpPr>
          <p:cNvPr id="5" name="Slide Number Placeholder 4">
            <a:extLst>
              <a:ext uri="{FF2B5EF4-FFF2-40B4-BE49-F238E27FC236}">
                <a16:creationId xmlns:a16="http://schemas.microsoft.com/office/drawing/2014/main" id="{F025F0F1-6620-7C3A-9FB7-DE6EC420EB11}"/>
              </a:ext>
            </a:extLst>
          </p:cNvPr>
          <p:cNvSpPr>
            <a:spLocks noGrp="1"/>
          </p:cNvSpPr>
          <p:nvPr>
            <p:ph type="sldNum" sz="quarter" idx="16"/>
          </p:nvPr>
        </p:nvSpPr>
        <p:spPr/>
        <p:txBody>
          <a:bodyPr/>
          <a:lstStyle/>
          <a:p>
            <a:fld id="{7559FC98-AF75-4A00-A03C-DF9FEBF6BCB9}" type="slidenum">
              <a:rPr lang="en-GB" smtClean="0"/>
              <a:pPr/>
              <a:t>40</a:t>
            </a:fld>
            <a:endParaRPr lang="en-GB"/>
          </a:p>
        </p:txBody>
      </p:sp>
      <p:sp>
        <p:nvSpPr>
          <p:cNvPr id="6" name="Text Placeholder 5">
            <a:extLst>
              <a:ext uri="{FF2B5EF4-FFF2-40B4-BE49-F238E27FC236}">
                <a16:creationId xmlns:a16="http://schemas.microsoft.com/office/drawing/2014/main" id="{CF4E641B-89BF-1779-566A-59F319D462D1}"/>
              </a:ext>
            </a:extLst>
          </p:cNvPr>
          <p:cNvSpPr>
            <a:spLocks noGrp="1"/>
          </p:cNvSpPr>
          <p:nvPr>
            <p:ph type="body" sz="quarter" idx="10"/>
          </p:nvPr>
        </p:nvSpPr>
        <p:spPr/>
        <p:txBody>
          <a:bodyPr/>
          <a:lstStyle/>
          <a:p>
            <a:endParaRPr lang="en-GB"/>
          </a:p>
        </p:txBody>
      </p:sp>
      <p:sp>
        <p:nvSpPr>
          <p:cNvPr id="7" name="Text Placeholder 6">
            <a:extLst>
              <a:ext uri="{FF2B5EF4-FFF2-40B4-BE49-F238E27FC236}">
                <a16:creationId xmlns:a16="http://schemas.microsoft.com/office/drawing/2014/main" id="{9E035B05-9F55-FDF4-FE5E-43457A81C7FA}"/>
              </a:ext>
            </a:extLst>
          </p:cNvPr>
          <p:cNvSpPr>
            <a:spLocks noGrp="1"/>
          </p:cNvSpPr>
          <p:nvPr>
            <p:ph type="body" sz="quarter" idx="18"/>
          </p:nvPr>
        </p:nvSpPr>
        <p:spPr>
          <a:xfrm>
            <a:off x="412001" y="1054194"/>
            <a:ext cx="2200570" cy="430887"/>
          </a:xfrm>
        </p:spPr>
        <p:txBody>
          <a:bodyPr/>
          <a:lstStyle/>
          <a:p>
            <a:r>
              <a:rPr lang="de-CH" err="1"/>
              <a:t>Symmetric</a:t>
            </a:r>
            <a:r>
              <a:rPr lang="de-CH"/>
              <a:t> Encryption</a:t>
            </a:r>
            <a:endParaRPr lang="en-GB"/>
          </a:p>
        </p:txBody>
      </p:sp>
      <p:sp>
        <p:nvSpPr>
          <p:cNvPr id="8" name="Text Placeholder 7">
            <a:extLst>
              <a:ext uri="{FF2B5EF4-FFF2-40B4-BE49-F238E27FC236}">
                <a16:creationId xmlns:a16="http://schemas.microsoft.com/office/drawing/2014/main" id="{C989ECF5-6904-5F84-CE7A-C06B90C32B5C}"/>
              </a:ext>
            </a:extLst>
          </p:cNvPr>
          <p:cNvSpPr>
            <a:spLocks noGrp="1"/>
          </p:cNvSpPr>
          <p:nvPr>
            <p:ph type="body" sz="quarter" idx="19"/>
          </p:nvPr>
        </p:nvSpPr>
        <p:spPr>
          <a:xfrm>
            <a:off x="4712833" y="1054194"/>
            <a:ext cx="2349273" cy="430887"/>
          </a:xfrm>
        </p:spPr>
        <p:txBody>
          <a:bodyPr/>
          <a:lstStyle/>
          <a:p>
            <a:r>
              <a:rPr lang="de-CH" err="1"/>
              <a:t>Asymmetric</a:t>
            </a:r>
            <a:r>
              <a:rPr lang="de-CH"/>
              <a:t> Encryption</a:t>
            </a:r>
            <a:endParaRPr lang="en-GB"/>
          </a:p>
        </p:txBody>
      </p:sp>
      <p:sp>
        <p:nvSpPr>
          <p:cNvPr id="9" name="Text Placeholder 8">
            <a:extLst>
              <a:ext uri="{FF2B5EF4-FFF2-40B4-BE49-F238E27FC236}">
                <a16:creationId xmlns:a16="http://schemas.microsoft.com/office/drawing/2014/main" id="{CE56DFD5-F3BB-E193-92CA-08809DCBB421}"/>
              </a:ext>
            </a:extLst>
          </p:cNvPr>
          <p:cNvSpPr>
            <a:spLocks noGrp="1"/>
          </p:cNvSpPr>
          <p:nvPr>
            <p:ph type="body" sz="quarter" idx="15"/>
          </p:nvPr>
        </p:nvSpPr>
        <p:spPr/>
        <p:txBody>
          <a:bodyPr>
            <a:normAutofit/>
          </a:bodyPr>
          <a:lstStyle/>
          <a:p>
            <a:r>
              <a:rPr lang="de-CH" err="1"/>
              <a:t>It</a:t>
            </a:r>
            <a:r>
              <a:rPr lang="de-CH"/>
              <a:t> would </a:t>
            </a:r>
            <a:r>
              <a:rPr lang="de-CH" err="1"/>
              <a:t>be</a:t>
            </a:r>
            <a:r>
              <a:rPr lang="de-CH"/>
              <a:t> </a:t>
            </a:r>
            <a:r>
              <a:rPr lang="de-CH" err="1"/>
              <a:t>great</a:t>
            </a:r>
            <a:r>
              <a:rPr lang="de-CH"/>
              <a:t> to </a:t>
            </a:r>
            <a:r>
              <a:rPr lang="de-CH" err="1"/>
              <a:t>use</a:t>
            </a:r>
            <a:r>
              <a:rPr lang="de-CH"/>
              <a:t> a «slow» </a:t>
            </a:r>
            <a:r>
              <a:rPr lang="de-CH" err="1"/>
              <a:t>method</a:t>
            </a:r>
            <a:r>
              <a:rPr lang="de-CH"/>
              <a:t> to </a:t>
            </a:r>
            <a:r>
              <a:rPr lang="de-CH" b="1" err="1"/>
              <a:t>derive</a:t>
            </a:r>
            <a:r>
              <a:rPr lang="de-CH" b="1"/>
              <a:t> a </a:t>
            </a:r>
            <a:r>
              <a:rPr lang="de-CH" b="1" err="1"/>
              <a:t>shared</a:t>
            </a:r>
            <a:r>
              <a:rPr lang="de-CH" b="1"/>
              <a:t> </a:t>
            </a:r>
            <a:r>
              <a:rPr lang="de-CH" b="1" err="1"/>
              <a:t>secret</a:t>
            </a:r>
            <a:r>
              <a:rPr lang="de-CH"/>
              <a:t> and </a:t>
            </a:r>
            <a:r>
              <a:rPr lang="de-CH" err="1"/>
              <a:t>then</a:t>
            </a:r>
            <a:r>
              <a:rPr lang="de-CH"/>
              <a:t> </a:t>
            </a:r>
            <a:r>
              <a:rPr lang="de-CH" err="1"/>
              <a:t>use</a:t>
            </a:r>
            <a:r>
              <a:rPr lang="de-CH"/>
              <a:t> </a:t>
            </a:r>
            <a:r>
              <a:rPr lang="de-CH" err="1"/>
              <a:t>this</a:t>
            </a:r>
            <a:r>
              <a:rPr lang="de-CH"/>
              <a:t> </a:t>
            </a:r>
            <a:r>
              <a:rPr lang="de-CH" err="1"/>
              <a:t>shared</a:t>
            </a:r>
            <a:r>
              <a:rPr lang="de-CH"/>
              <a:t> </a:t>
            </a:r>
            <a:r>
              <a:rPr lang="de-CH" err="1"/>
              <a:t>secret</a:t>
            </a:r>
            <a:r>
              <a:rPr lang="de-CH"/>
              <a:t> for </a:t>
            </a:r>
            <a:r>
              <a:rPr lang="de-CH" b="1"/>
              <a:t>«fast </a:t>
            </a:r>
            <a:r>
              <a:rPr lang="de-CH" b="1" err="1"/>
              <a:t>symmetric</a:t>
            </a:r>
            <a:r>
              <a:rPr lang="de-CH" b="1"/>
              <a:t> </a:t>
            </a:r>
            <a:r>
              <a:rPr lang="de-CH" b="1" err="1"/>
              <a:t>encryption</a:t>
            </a:r>
            <a:r>
              <a:rPr lang="de-CH" b="1"/>
              <a:t>»</a:t>
            </a:r>
            <a:r>
              <a:rPr lang="de-CH"/>
              <a:t>. One «slow» </a:t>
            </a:r>
            <a:r>
              <a:rPr lang="de-CH" err="1"/>
              <a:t>method</a:t>
            </a:r>
            <a:r>
              <a:rPr lang="de-CH"/>
              <a:t> </a:t>
            </a:r>
            <a:r>
              <a:rPr lang="de-CH" err="1"/>
              <a:t>is</a:t>
            </a:r>
            <a:r>
              <a:rPr lang="de-CH"/>
              <a:t> </a:t>
            </a:r>
            <a:r>
              <a:rPr lang="de-CH" err="1"/>
              <a:t>called</a:t>
            </a:r>
            <a:r>
              <a:rPr lang="de-CH"/>
              <a:t> «Diffie-Hellman Key Exchange».</a:t>
            </a:r>
            <a:endParaRPr lang="en-GB" b="1"/>
          </a:p>
        </p:txBody>
      </p:sp>
      <p:sp>
        <p:nvSpPr>
          <p:cNvPr id="10" name="Content Placeholder 9">
            <a:extLst>
              <a:ext uri="{FF2B5EF4-FFF2-40B4-BE49-F238E27FC236}">
                <a16:creationId xmlns:a16="http://schemas.microsoft.com/office/drawing/2014/main" id="{7EC6A3C2-44B7-9032-7792-6E65C3827646}"/>
              </a:ext>
            </a:extLst>
          </p:cNvPr>
          <p:cNvSpPr>
            <a:spLocks noGrp="1"/>
          </p:cNvSpPr>
          <p:nvPr>
            <p:ph sz="quarter" idx="20"/>
          </p:nvPr>
        </p:nvSpPr>
        <p:spPr/>
        <p:txBody>
          <a:bodyPr/>
          <a:lstStyle/>
          <a:p>
            <a:endParaRPr lang="en-GB"/>
          </a:p>
        </p:txBody>
      </p:sp>
      <p:pic>
        <p:nvPicPr>
          <p:cNvPr id="11" name="Picture 10">
            <a:extLst>
              <a:ext uri="{FF2B5EF4-FFF2-40B4-BE49-F238E27FC236}">
                <a16:creationId xmlns:a16="http://schemas.microsoft.com/office/drawing/2014/main" id="{0C6FBE75-CCE1-F391-B0C5-88A687687AC1}"/>
              </a:ext>
            </a:extLst>
          </p:cNvPr>
          <p:cNvPicPr>
            <a:picLocks noChangeAspect="1"/>
          </p:cNvPicPr>
          <p:nvPr/>
        </p:nvPicPr>
        <p:blipFill rotWithShape="1">
          <a:blip r:embed="rId2"/>
          <a:srcRect t="16514" b="1"/>
          <a:stretch/>
        </p:blipFill>
        <p:spPr>
          <a:xfrm>
            <a:off x="554131" y="1478284"/>
            <a:ext cx="3732028" cy="1709129"/>
          </a:xfrm>
          <a:prstGeom prst="rect">
            <a:avLst/>
          </a:prstGeom>
        </p:spPr>
      </p:pic>
      <p:pic>
        <p:nvPicPr>
          <p:cNvPr id="12" name="Picture 11">
            <a:extLst>
              <a:ext uri="{FF2B5EF4-FFF2-40B4-BE49-F238E27FC236}">
                <a16:creationId xmlns:a16="http://schemas.microsoft.com/office/drawing/2014/main" id="{487FCC62-DA71-569B-CC0C-E3D156CE03E9}"/>
              </a:ext>
            </a:extLst>
          </p:cNvPr>
          <p:cNvPicPr>
            <a:picLocks noChangeAspect="1"/>
          </p:cNvPicPr>
          <p:nvPr/>
        </p:nvPicPr>
        <p:blipFill rotWithShape="1">
          <a:blip r:embed="rId3"/>
          <a:srcRect t="16778"/>
          <a:stretch/>
        </p:blipFill>
        <p:spPr>
          <a:xfrm>
            <a:off x="4953590" y="1510459"/>
            <a:ext cx="3540530" cy="1676954"/>
          </a:xfrm>
          <a:prstGeom prst="rect">
            <a:avLst/>
          </a:prstGeom>
        </p:spPr>
      </p:pic>
    </p:spTree>
    <p:extLst>
      <p:ext uri="{BB962C8B-B14F-4D97-AF65-F5344CB8AC3E}">
        <p14:creationId xmlns:p14="http://schemas.microsoft.com/office/powerpoint/2010/main" val="2745610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A234A-1987-68BC-CBE2-4409ABCCC975}"/>
              </a:ext>
            </a:extLst>
          </p:cNvPr>
          <p:cNvSpPr>
            <a:spLocks noGrp="1"/>
          </p:cNvSpPr>
          <p:nvPr>
            <p:ph type="title"/>
          </p:nvPr>
        </p:nvSpPr>
        <p:spPr/>
        <p:txBody>
          <a:bodyPr/>
          <a:lstStyle/>
          <a:p>
            <a:r>
              <a:rPr lang="de-CH" err="1"/>
              <a:t>Introduction</a:t>
            </a:r>
            <a:r>
              <a:rPr lang="de-CH"/>
              <a:t> into Security: Diffie-Hellman Key Exchange</a:t>
            </a:r>
            <a:endParaRPr lang="en-GB"/>
          </a:p>
        </p:txBody>
      </p:sp>
      <p:sp>
        <p:nvSpPr>
          <p:cNvPr id="3" name="Content Placeholder 2">
            <a:extLst>
              <a:ext uri="{FF2B5EF4-FFF2-40B4-BE49-F238E27FC236}">
                <a16:creationId xmlns:a16="http://schemas.microsoft.com/office/drawing/2014/main" id="{D7658107-1FB5-276C-EB2E-D46D75E998CE}"/>
              </a:ext>
            </a:extLst>
          </p:cNvPr>
          <p:cNvSpPr>
            <a:spLocks noGrp="1"/>
          </p:cNvSpPr>
          <p:nvPr>
            <p:ph idx="1"/>
          </p:nvPr>
        </p:nvSpPr>
        <p:spPr/>
        <p:txBody>
          <a:bodyPr/>
          <a:lstStyle/>
          <a:p>
            <a:pPr algn="r"/>
            <a:endParaRPr lang="de-CH"/>
          </a:p>
          <a:p>
            <a:pPr algn="r"/>
            <a:endParaRPr lang="de-CH"/>
          </a:p>
          <a:p>
            <a:pPr algn="r"/>
            <a:endParaRPr lang="en-GB"/>
          </a:p>
        </p:txBody>
      </p:sp>
      <p:sp>
        <p:nvSpPr>
          <p:cNvPr id="4" name="Slide Number Placeholder 3">
            <a:extLst>
              <a:ext uri="{FF2B5EF4-FFF2-40B4-BE49-F238E27FC236}">
                <a16:creationId xmlns:a16="http://schemas.microsoft.com/office/drawing/2014/main" id="{7193C875-E555-E7EA-85DC-96F83DDFBCAE}"/>
              </a:ext>
            </a:extLst>
          </p:cNvPr>
          <p:cNvSpPr>
            <a:spLocks noGrp="1"/>
          </p:cNvSpPr>
          <p:nvPr>
            <p:ph type="sldNum" sz="quarter" idx="12"/>
          </p:nvPr>
        </p:nvSpPr>
        <p:spPr/>
        <p:txBody>
          <a:bodyPr/>
          <a:lstStyle/>
          <a:p>
            <a:fld id="{7559FC98-AF75-4A00-A03C-DF9FEBF6BCB9}" type="slidenum">
              <a:rPr lang="en-GB" smtClean="0"/>
              <a:pPr/>
              <a:t>41</a:t>
            </a:fld>
            <a:endParaRPr lang="en-GB"/>
          </a:p>
        </p:txBody>
      </p:sp>
      <p:sp>
        <p:nvSpPr>
          <p:cNvPr id="5" name="Text Placeholder 4">
            <a:extLst>
              <a:ext uri="{FF2B5EF4-FFF2-40B4-BE49-F238E27FC236}">
                <a16:creationId xmlns:a16="http://schemas.microsoft.com/office/drawing/2014/main" id="{6E5501BC-D712-CA70-B194-B995D00E1B37}"/>
              </a:ext>
            </a:extLst>
          </p:cNvPr>
          <p:cNvSpPr>
            <a:spLocks noGrp="1"/>
          </p:cNvSpPr>
          <p:nvPr>
            <p:ph type="body" sz="quarter" idx="10"/>
          </p:nvPr>
        </p:nvSpPr>
        <p:spPr/>
        <p:txBody>
          <a:bodyPr/>
          <a:lstStyle/>
          <a:p>
            <a:endParaRPr lang="en-GB"/>
          </a:p>
        </p:txBody>
      </p:sp>
      <p:sp>
        <p:nvSpPr>
          <p:cNvPr id="6" name="Text Placeholder 5">
            <a:extLst>
              <a:ext uri="{FF2B5EF4-FFF2-40B4-BE49-F238E27FC236}">
                <a16:creationId xmlns:a16="http://schemas.microsoft.com/office/drawing/2014/main" id="{F5F08146-07FA-35FD-50E4-072EA8AAB8BF}"/>
              </a:ext>
            </a:extLst>
          </p:cNvPr>
          <p:cNvSpPr>
            <a:spLocks noGrp="1"/>
          </p:cNvSpPr>
          <p:nvPr>
            <p:ph type="body" sz="quarter" idx="15"/>
          </p:nvPr>
        </p:nvSpPr>
        <p:spPr/>
        <p:txBody>
          <a:bodyPr>
            <a:normAutofit/>
          </a:bodyPr>
          <a:lstStyle/>
          <a:p>
            <a:r>
              <a:rPr lang="de-CH"/>
              <a:t>You </a:t>
            </a:r>
            <a:r>
              <a:rPr lang="de-CH" err="1"/>
              <a:t>only</a:t>
            </a:r>
            <a:r>
              <a:rPr lang="de-CH"/>
              <a:t> </a:t>
            </a:r>
            <a:r>
              <a:rPr lang="de-CH" err="1"/>
              <a:t>need</a:t>
            </a:r>
            <a:r>
              <a:rPr lang="de-CH"/>
              <a:t> to understand that a </a:t>
            </a:r>
            <a:r>
              <a:rPr lang="de-CH" err="1"/>
              <a:t>shared</a:t>
            </a:r>
            <a:r>
              <a:rPr lang="de-CH"/>
              <a:t> </a:t>
            </a:r>
            <a:r>
              <a:rPr lang="de-CH" err="1"/>
              <a:t>secret</a:t>
            </a:r>
            <a:r>
              <a:rPr lang="de-CH"/>
              <a:t> </a:t>
            </a:r>
            <a:r>
              <a:rPr lang="de-CH" err="1"/>
              <a:t>key</a:t>
            </a:r>
            <a:r>
              <a:rPr lang="de-CH"/>
              <a:t> (K) </a:t>
            </a:r>
            <a:r>
              <a:rPr lang="de-CH" err="1"/>
              <a:t>is</a:t>
            </a:r>
            <a:r>
              <a:rPr lang="de-CH"/>
              <a:t> </a:t>
            </a:r>
            <a:r>
              <a:rPr lang="de-CH" err="1"/>
              <a:t>generated</a:t>
            </a:r>
            <a:r>
              <a:rPr lang="de-CH"/>
              <a:t> </a:t>
            </a:r>
            <a:r>
              <a:rPr lang="de-CH" err="1"/>
              <a:t>by</a:t>
            </a:r>
            <a:r>
              <a:rPr lang="de-CH"/>
              <a:t> </a:t>
            </a:r>
            <a:r>
              <a:rPr lang="de-CH" err="1"/>
              <a:t>exchanging</a:t>
            </a:r>
            <a:r>
              <a:rPr lang="de-CH"/>
              <a:t> </a:t>
            </a:r>
            <a:r>
              <a:rPr lang="de-CH" err="1"/>
              <a:t>public</a:t>
            </a:r>
            <a:r>
              <a:rPr lang="de-CH"/>
              <a:t> </a:t>
            </a:r>
            <a:r>
              <a:rPr lang="de-CH" err="1"/>
              <a:t>keys</a:t>
            </a:r>
            <a:r>
              <a:rPr lang="de-CH"/>
              <a:t> (A, B) [no private </a:t>
            </a:r>
            <a:r>
              <a:rPr lang="de-CH" err="1"/>
              <a:t>keys</a:t>
            </a:r>
            <a:r>
              <a:rPr lang="de-CH"/>
              <a:t> (a, b)] and that </a:t>
            </a:r>
            <a:r>
              <a:rPr lang="de-CH" err="1"/>
              <a:t>it</a:t>
            </a:r>
            <a:r>
              <a:rPr lang="de-CH"/>
              <a:t> </a:t>
            </a:r>
            <a:r>
              <a:rPr lang="de-CH" err="1"/>
              <a:t>works</a:t>
            </a:r>
            <a:r>
              <a:rPr lang="de-CH"/>
              <a:t> because </a:t>
            </a:r>
            <a:r>
              <a:rPr lang="de-CH" err="1"/>
              <a:t>it</a:t>
            </a:r>
            <a:r>
              <a:rPr lang="de-CH"/>
              <a:t> </a:t>
            </a:r>
            <a:r>
              <a:rPr lang="de-CH" err="1"/>
              <a:t>is</a:t>
            </a:r>
            <a:r>
              <a:rPr lang="de-CH"/>
              <a:t> </a:t>
            </a:r>
            <a:r>
              <a:rPr lang="de-CH" err="1"/>
              <a:t>computationally</a:t>
            </a:r>
            <a:r>
              <a:rPr lang="de-CH"/>
              <a:t> </a:t>
            </a:r>
            <a:r>
              <a:rPr lang="de-CH" err="1"/>
              <a:t>hard</a:t>
            </a:r>
            <a:r>
              <a:rPr lang="de-CH"/>
              <a:t> to </a:t>
            </a:r>
            <a:r>
              <a:rPr lang="de-CH" err="1"/>
              <a:t>derive</a:t>
            </a:r>
            <a:r>
              <a:rPr lang="de-CH"/>
              <a:t> </a:t>
            </a:r>
            <a:r>
              <a:rPr lang="de-CH" u="sng"/>
              <a:t>a</a:t>
            </a:r>
            <a:r>
              <a:rPr lang="de-CH"/>
              <a:t> </a:t>
            </a:r>
            <a:r>
              <a:rPr lang="de-CH" err="1"/>
              <a:t>from</a:t>
            </a:r>
            <a:r>
              <a:rPr lang="de-CH"/>
              <a:t> </a:t>
            </a:r>
            <a:r>
              <a:rPr lang="de-CH" err="1"/>
              <a:t>only</a:t>
            </a:r>
            <a:r>
              <a:rPr lang="de-CH"/>
              <a:t> </a:t>
            </a:r>
            <a:r>
              <a:rPr lang="de-CH" u="sng"/>
              <a:t>p, g &amp; A</a:t>
            </a:r>
            <a:r>
              <a:rPr lang="de-CH"/>
              <a:t>.</a:t>
            </a:r>
            <a:endParaRPr lang="en-GB"/>
          </a:p>
        </p:txBody>
      </p:sp>
      <p:sp>
        <p:nvSpPr>
          <p:cNvPr id="7" name="Content Placeholder 6">
            <a:extLst>
              <a:ext uri="{FF2B5EF4-FFF2-40B4-BE49-F238E27FC236}">
                <a16:creationId xmlns:a16="http://schemas.microsoft.com/office/drawing/2014/main" id="{1607188B-626E-AE9B-B922-8C201239D7C0}"/>
              </a:ext>
            </a:extLst>
          </p:cNvPr>
          <p:cNvSpPr>
            <a:spLocks noGrp="1"/>
          </p:cNvSpPr>
          <p:nvPr>
            <p:ph sz="quarter" idx="17"/>
          </p:nvPr>
        </p:nvSpPr>
        <p:spPr/>
        <p:txBody>
          <a:bodyPr/>
          <a:lstStyle/>
          <a:p>
            <a:endParaRPr lang="en-GB"/>
          </a:p>
        </p:txBody>
      </p:sp>
      <p:pic>
        <p:nvPicPr>
          <p:cNvPr id="10" name="Picture 9" descr="Diagram&#10;&#10;Description automatically generated">
            <a:extLst>
              <a:ext uri="{FF2B5EF4-FFF2-40B4-BE49-F238E27FC236}">
                <a16:creationId xmlns:a16="http://schemas.microsoft.com/office/drawing/2014/main" id="{F0B8278C-00E4-CBC8-8C4A-97E3B14AA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933" y="774746"/>
            <a:ext cx="5620770" cy="3164635"/>
          </a:xfrm>
          <a:prstGeom prst="rect">
            <a:avLst/>
          </a:prstGeom>
        </p:spPr>
      </p:pic>
    </p:spTree>
    <p:extLst>
      <p:ext uri="{BB962C8B-B14F-4D97-AF65-F5344CB8AC3E}">
        <p14:creationId xmlns:p14="http://schemas.microsoft.com/office/powerpoint/2010/main" val="3563998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9818-253D-0C1B-2F3E-7067FD097F6B}"/>
              </a:ext>
            </a:extLst>
          </p:cNvPr>
          <p:cNvSpPr>
            <a:spLocks noGrp="1"/>
          </p:cNvSpPr>
          <p:nvPr>
            <p:ph type="title"/>
          </p:nvPr>
        </p:nvSpPr>
        <p:spPr/>
        <p:txBody>
          <a:bodyPr/>
          <a:lstStyle/>
          <a:p>
            <a:r>
              <a:rPr lang="de-CH" err="1"/>
              <a:t>Introduction</a:t>
            </a:r>
            <a:r>
              <a:rPr lang="de-CH"/>
              <a:t> into Security: Transport Layer Security</a:t>
            </a:r>
            <a:endParaRPr lang="en-GB"/>
          </a:p>
        </p:txBody>
      </p:sp>
      <p:sp>
        <p:nvSpPr>
          <p:cNvPr id="3" name="Content Placeholder 2">
            <a:extLst>
              <a:ext uri="{FF2B5EF4-FFF2-40B4-BE49-F238E27FC236}">
                <a16:creationId xmlns:a16="http://schemas.microsoft.com/office/drawing/2014/main" id="{2845DB01-7CF9-79BD-6E31-2CE002967313}"/>
              </a:ext>
            </a:extLst>
          </p:cNvPr>
          <p:cNvSpPr>
            <a:spLocks noGrp="1"/>
          </p:cNvSpPr>
          <p:nvPr>
            <p:ph idx="1"/>
          </p:nvPr>
        </p:nvSpPr>
        <p:spPr/>
        <p:txBody>
          <a:bodyPr>
            <a:normAutofit/>
          </a:bodyPr>
          <a:lstStyle/>
          <a:p>
            <a:pPr marL="0" indent="0"/>
            <a:r>
              <a:rPr lang="de-CH"/>
              <a:t>TLS </a:t>
            </a:r>
            <a:r>
              <a:rPr lang="de-CH" err="1"/>
              <a:t>is</a:t>
            </a:r>
            <a:r>
              <a:rPr lang="de-CH"/>
              <a:t> a </a:t>
            </a:r>
            <a:r>
              <a:rPr lang="de-CH" err="1"/>
              <a:t>cryptographic</a:t>
            </a:r>
            <a:r>
              <a:rPr lang="de-CH"/>
              <a:t> </a:t>
            </a:r>
            <a:r>
              <a:rPr lang="de-CH" err="1"/>
              <a:t>protocol</a:t>
            </a:r>
            <a:r>
              <a:rPr lang="de-CH"/>
              <a:t> for </a:t>
            </a:r>
            <a:r>
              <a:rPr lang="de-CH" err="1"/>
              <a:t>data</a:t>
            </a:r>
            <a:r>
              <a:rPr lang="de-CH"/>
              <a:t> </a:t>
            </a:r>
            <a:r>
              <a:rPr lang="de-CH" err="1"/>
              <a:t>privacy</a:t>
            </a:r>
            <a:r>
              <a:rPr lang="de-CH"/>
              <a:t> &amp; </a:t>
            </a:r>
            <a:r>
              <a:rPr lang="de-CH" err="1"/>
              <a:t>integrity</a:t>
            </a:r>
            <a:r>
              <a:rPr lang="de-CH"/>
              <a:t> and </a:t>
            </a:r>
            <a:r>
              <a:rPr lang="de-CH" err="1"/>
              <a:t>authentication</a:t>
            </a:r>
            <a:r>
              <a:rPr lang="de-CH"/>
              <a:t>.</a:t>
            </a:r>
          </a:p>
          <a:p>
            <a:pPr marL="0" indent="0"/>
            <a:endParaRPr lang="de-CH"/>
          </a:p>
          <a:p>
            <a:pPr marL="0" indent="0"/>
            <a:r>
              <a:rPr lang="de-CH" err="1"/>
              <a:t>Each</a:t>
            </a:r>
            <a:r>
              <a:rPr lang="de-CH"/>
              <a:t> </a:t>
            </a:r>
            <a:r>
              <a:rPr lang="de-CH" err="1"/>
              <a:t>entity</a:t>
            </a:r>
            <a:r>
              <a:rPr lang="de-CH"/>
              <a:t> </a:t>
            </a:r>
            <a:r>
              <a:rPr lang="de-CH" err="1"/>
              <a:t>has</a:t>
            </a:r>
            <a:r>
              <a:rPr lang="de-CH"/>
              <a:t> a private and a </a:t>
            </a:r>
            <a:r>
              <a:rPr lang="de-CH" err="1"/>
              <a:t>public</a:t>
            </a:r>
            <a:r>
              <a:rPr lang="de-CH"/>
              <a:t> </a:t>
            </a:r>
            <a:r>
              <a:rPr lang="de-CH" err="1"/>
              <a:t>key</a:t>
            </a:r>
            <a:r>
              <a:rPr lang="de-CH"/>
              <a:t> (which </a:t>
            </a:r>
            <a:r>
              <a:rPr lang="de-CH" err="1"/>
              <a:t>are</a:t>
            </a:r>
            <a:r>
              <a:rPr lang="de-CH"/>
              <a:t> </a:t>
            </a:r>
            <a:r>
              <a:rPr lang="de-CH" err="1"/>
              <a:t>mathematically</a:t>
            </a:r>
            <a:r>
              <a:rPr lang="de-CH"/>
              <a:t> </a:t>
            </a:r>
            <a:r>
              <a:rPr lang="de-CH" err="1"/>
              <a:t>coupled</a:t>
            </a:r>
            <a:r>
              <a:rPr lang="de-CH"/>
              <a:t>). At </a:t>
            </a:r>
            <a:r>
              <a:rPr lang="de-CH" err="1"/>
              <a:t>the</a:t>
            </a:r>
            <a:r>
              <a:rPr lang="de-CH"/>
              <a:t> </a:t>
            </a:r>
            <a:r>
              <a:rPr lang="de-CH" err="1"/>
              <a:t>start</a:t>
            </a:r>
            <a:br>
              <a:rPr lang="de-CH"/>
            </a:br>
            <a:r>
              <a:rPr lang="de-CH"/>
              <a:t>of </a:t>
            </a:r>
            <a:r>
              <a:rPr lang="de-CH" err="1"/>
              <a:t>each</a:t>
            </a:r>
            <a:r>
              <a:rPr lang="de-CH"/>
              <a:t> </a:t>
            </a:r>
            <a:r>
              <a:rPr lang="de-CH" err="1"/>
              <a:t>session</a:t>
            </a:r>
            <a:r>
              <a:rPr lang="de-CH"/>
              <a:t> («TLS Handshake») </a:t>
            </a:r>
            <a:r>
              <a:rPr lang="de-CH" err="1"/>
              <a:t>encryption</a:t>
            </a:r>
            <a:r>
              <a:rPr lang="de-CH"/>
              <a:t> </a:t>
            </a:r>
            <a:r>
              <a:rPr lang="de-CH" err="1"/>
              <a:t>algorithms</a:t>
            </a:r>
            <a:r>
              <a:rPr lang="de-CH"/>
              <a:t> &amp; a </a:t>
            </a:r>
            <a:r>
              <a:rPr lang="de-CH" err="1"/>
              <a:t>shared</a:t>
            </a:r>
            <a:r>
              <a:rPr lang="de-CH"/>
              <a:t> </a:t>
            </a:r>
            <a:r>
              <a:rPr lang="de-CH" err="1"/>
              <a:t>secret</a:t>
            </a:r>
            <a:r>
              <a:rPr lang="de-CH"/>
              <a:t> </a:t>
            </a:r>
            <a:r>
              <a:rPr lang="de-CH" err="1"/>
              <a:t>are</a:t>
            </a:r>
            <a:r>
              <a:rPr lang="de-CH"/>
              <a:t> </a:t>
            </a:r>
            <a:r>
              <a:rPr lang="de-CH" err="1"/>
              <a:t>negotiated</a:t>
            </a:r>
            <a:br>
              <a:rPr lang="de-CH"/>
            </a:br>
            <a:r>
              <a:rPr lang="de-CH"/>
              <a:t>(</a:t>
            </a:r>
            <a:r>
              <a:rPr lang="de-CH" err="1"/>
              <a:t>public</a:t>
            </a:r>
            <a:r>
              <a:rPr lang="de-CH"/>
              <a:t> </a:t>
            </a:r>
            <a:r>
              <a:rPr lang="de-CH" err="1"/>
              <a:t>keys</a:t>
            </a:r>
            <a:r>
              <a:rPr lang="de-CH"/>
              <a:t> </a:t>
            </a:r>
            <a:r>
              <a:rPr lang="de-CH" err="1"/>
              <a:t>advertised</a:t>
            </a:r>
            <a:r>
              <a:rPr lang="de-CH"/>
              <a:t>, private </a:t>
            </a:r>
            <a:r>
              <a:rPr lang="de-CH" err="1"/>
              <a:t>keys</a:t>
            </a:r>
            <a:r>
              <a:rPr lang="de-CH"/>
              <a:t> </a:t>
            </a:r>
            <a:r>
              <a:rPr lang="de-CH" err="1"/>
              <a:t>kept</a:t>
            </a:r>
            <a:r>
              <a:rPr lang="de-CH"/>
              <a:t> private). Encryption </a:t>
            </a:r>
            <a:r>
              <a:rPr lang="de-CH" err="1"/>
              <a:t>keys</a:t>
            </a:r>
            <a:r>
              <a:rPr lang="de-CH"/>
              <a:t> </a:t>
            </a:r>
            <a:r>
              <a:rPr lang="de-CH" err="1"/>
              <a:t>are</a:t>
            </a:r>
            <a:r>
              <a:rPr lang="de-CH"/>
              <a:t> </a:t>
            </a:r>
            <a:r>
              <a:rPr lang="de-CH" err="1"/>
              <a:t>generated</a:t>
            </a:r>
            <a:r>
              <a:rPr lang="de-CH"/>
              <a:t> </a:t>
            </a:r>
            <a:r>
              <a:rPr lang="de-CH" err="1"/>
              <a:t>from</a:t>
            </a:r>
            <a:r>
              <a:rPr lang="de-CH"/>
              <a:t> </a:t>
            </a:r>
            <a:r>
              <a:rPr lang="de-CH" err="1"/>
              <a:t>the</a:t>
            </a:r>
            <a:r>
              <a:rPr lang="de-CH"/>
              <a:t> </a:t>
            </a:r>
            <a:br>
              <a:rPr lang="de-CH"/>
            </a:br>
            <a:r>
              <a:rPr lang="de-CH" err="1"/>
              <a:t>shared</a:t>
            </a:r>
            <a:r>
              <a:rPr lang="de-CH"/>
              <a:t> </a:t>
            </a:r>
            <a:r>
              <a:rPr lang="de-CH" err="1"/>
              <a:t>secret</a:t>
            </a:r>
            <a:r>
              <a:rPr lang="de-CH"/>
              <a:t> and </a:t>
            </a:r>
            <a:r>
              <a:rPr lang="de-CH" err="1"/>
              <a:t>used</a:t>
            </a:r>
            <a:r>
              <a:rPr lang="de-CH"/>
              <a:t> for </a:t>
            </a:r>
            <a:r>
              <a:rPr lang="de-CH" err="1"/>
              <a:t>symmetric</a:t>
            </a:r>
            <a:r>
              <a:rPr lang="de-CH"/>
              <a:t> </a:t>
            </a:r>
            <a:r>
              <a:rPr lang="de-CH" err="1"/>
              <a:t>encryption</a:t>
            </a:r>
            <a:r>
              <a:rPr lang="de-CH"/>
              <a:t> of </a:t>
            </a:r>
            <a:r>
              <a:rPr lang="de-CH" err="1"/>
              <a:t>the</a:t>
            </a:r>
            <a:r>
              <a:rPr lang="de-CH"/>
              <a:t> </a:t>
            </a:r>
            <a:r>
              <a:rPr lang="de-CH" err="1"/>
              <a:t>transmitted</a:t>
            </a:r>
            <a:r>
              <a:rPr lang="de-CH"/>
              <a:t> </a:t>
            </a:r>
            <a:r>
              <a:rPr lang="de-CH" err="1"/>
              <a:t>data</a:t>
            </a:r>
            <a:r>
              <a:rPr lang="de-CH"/>
              <a:t> </a:t>
            </a:r>
            <a:r>
              <a:rPr lang="de-CH" err="1"/>
              <a:t>or</a:t>
            </a:r>
            <a:r>
              <a:rPr lang="de-CH"/>
              <a:t> </a:t>
            </a:r>
            <a:r>
              <a:rPr lang="de-CH" err="1"/>
              <a:t>authentication</a:t>
            </a:r>
            <a:r>
              <a:rPr lang="de-CH"/>
              <a:t>:</a:t>
            </a:r>
          </a:p>
          <a:p>
            <a:pPr marL="285750" indent="-285750">
              <a:buFont typeface="Wingdings" panose="05000000000000000000" pitchFamily="2" charset="2"/>
              <a:buChar char="§"/>
            </a:pPr>
            <a:r>
              <a:rPr lang="de-CH" err="1"/>
              <a:t>encrypted</a:t>
            </a:r>
            <a:r>
              <a:rPr lang="de-CH"/>
              <a:t> with </a:t>
            </a:r>
            <a:r>
              <a:rPr lang="de-CH" err="1"/>
              <a:t>other’s</a:t>
            </a:r>
            <a:r>
              <a:rPr lang="de-CH"/>
              <a:t> [</a:t>
            </a:r>
            <a:r>
              <a:rPr lang="de-CH" err="1"/>
              <a:t>receiver’s</a:t>
            </a:r>
            <a:r>
              <a:rPr lang="de-CH"/>
              <a:t>] </a:t>
            </a:r>
            <a:r>
              <a:rPr lang="de-CH" err="1"/>
              <a:t>public</a:t>
            </a:r>
            <a:r>
              <a:rPr lang="de-CH"/>
              <a:t> </a:t>
            </a:r>
            <a:r>
              <a:rPr lang="de-CH" err="1"/>
              <a:t>key</a:t>
            </a:r>
            <a:r>
              <a:rPr lang="de-CH"/>
              <a:t>, </a:t>
            </a:r>
            <a:r>
              <a:rPr lang="de-CH" err="1"/>
              <a:t>decrypted</a:t>
            </a:r>
            <a:r>
              <a:rPr lang="de-CH"/>
              <a:t> with own [</a:t>
            </a:r>
            <a:r>
              <a:rPr lang="de-CH" err="1"/>
              <a:t>receiver’s</a:t>
            </a:r>
            <a:r>
              <a:rPr lang="de-CH"/>
              <a:t>] private </a:t>
            </a:r>
            <a:r>
              <a:rPr lang="de-CH" err="1"/>
              <a:t>key</a:t>
            </a:r>
            <a:endParaRPr lang="de-CH"/>
          </a:p>
          <a:p>
            <a:pPr marL="285750" indent="-285750">
              <a:buFont typeface="Wingdings" panose="05000000000000000000" pitchFamily="2" charset="2"/>
              <a:buChar char="§"/>
            </a:pPr>
            <a:r>
              <a:rPr lang="de-CH" err="1"/>
              <a:t>signed</a:t>
            </a:r>
            <a:r>
              <a:rPr lang="de-CH"/>
              <a:t> with own private </a:t>
            </a:r>
            <a:r>
              <a:rPr lang="de-CH" err="1"/>
              <a:t>key</a:t>
            </a:r>
            <a:r>
              <a:rPr lang="de-CH"/>
              <a:t> and </a:t>
            </a:r>
            <a:r>
              <a:rPr lang="de-CH" err="1"/>
              <a:t>advertising</a:t>
            </a:r>
            <a:r>
              <a:rPr lang="de-CH"/>
              <a:t> </a:t>
            </a:r>
            <a:r>
              <a:rPr lang="de-CH" err="1"/>
              <a:t>public</a:t>
            </a:r>
            <a:r>
              <a:rPr lang="de-CH"/>
              <a:t> </a:t>
            </a:r>
            <a:r>
              <a:rPr lang="de-CH" err="1"/>
              <a:t>key</a:t>
            </a:r>
            <a:r>
              <a:rPr lang="de-CH"/>
              <a:t>, </a:t>
            </a:r>
            <a:r>
              <a:rPr lang="de-CH" err="1"/>
              <a:t>authenticated</a:t>
            </a:r>
            <a:r>
              <a:rPr lang="de-CH"/>
              <a:t> </a:t>
            </a:r>
            <a:r>
              <a:rPr lang="de-CH" err="1"/>
              <a:t>through</a:t>
            </a:r>
            <a:r>
              <a:rPr lang="de-CH"/>
              <a:t> </a:t>
            </a:r>
            <a:r>
              <a:rPr lang="de-CH" err="1"/>
              <a:t>these</a:t>
            </a:r>
            <a:r>
              <a:rPr lang="de-CH"/>
              <a:t> two</a:t>
            </a:r>
          </a:p>
          <a:p>
            <a:pPr marL="0" indent="0"/>
            <a:endParaRPr lang="de-CH"/>
          </a:p>
          <a:p>
            <a:pPr marL="0" indent="0"/>
            <a:r>
              <a:rPr lang="en-GB"/>
              <a:t>TLS runs “on top of” a reliable transport protocol (e.g. TCP). HTTPS (“HTTP-over-TLS) is therefore security on </a:t>
            </a:r>
            <a:br>
              <a:rPr lang="en-GB"/>
            </a:br>
            <a:r>
              <a:rPr lang="en-GB"/>
              <a:t>the transport layer. The entire request above transport is encrypted, but nothing at or below the transport layer.</a:t>
            </a:r>
          </a:p>
        </p:txBody>
      </p:sp>
      <p:sp>
        <p:nvSpPr>
          <p:cNvPr id="4" name="Slide Number Placeholder 3">
            <a:extLst>
              <a:ext uri="{FF2B5EF4-FFF2-40B4-BE49-F238E27FC236}">
                <a16:creationId xmlns:a16="http://schemas.microsoft.com/office/drawing/2014/main" id="{13C2F9D8-C539-1D0B-4044-6162647904A3}"/>
              </a:ext>
            </a:extLst>
          </p:cNvPr>
          <p:cNvSpPr>
            <a:spLocks noGrp="1"/>
          </p:cNvSpPr>
          <p:nvPr>
            <p:ph type="sldNum" sz="quarter" idx="12"/>
          </p:nvPr>
        </p:nvSpPr>
        <p:spPr/>
        <p:txBody>
          <a:bodyPr/>
          <a:lstStyle/>
          <a:p>
            <a:fld id="{7559FC98-AF75-4A00-A03C-DF9FEBF6BCB9}" type="slidenum">
              <a:rPr lang="en-GB" smtClean="0"/>
              <a:pPr/>
              <a:t>42</a:t>
            </a:fld>
            <a:endParaRPr lang="en-GB"/>
          </a:p>
        </p:txBody>
      </p:sp>
      <p:sp>
        <p:nvSpPr>
          <p:cNvPr id="5" name="Text Placeholder 4">
            <a:extLst>
              <a:ext uri="{FF2B5EF4-FFF2-40B4-BE49-F238E27FC236}">
                <a16:creationId xmlns:a16="http://schemas.microsoft.com/office/drawing/2014/main" id="{2D312F58-6A34-F6B1-46C0-3AE8C26FA9FF}"/>
              </a:ext>
            </a:extLst>
          </p:cNvPr>
          <p:cNvSpPr>
            <a:spLocks noGrp="1"/>
          </p:cNvSpPr>
          <p:nvPr>
            <p:ph type="body" sz="quarter" idx="10"/>
          </p:nvPr>
        </p:nvSpPr>
        <p:spPr/>
        <p:txBody>
          <a:bodyPr/>
          <a:lstStyle/>
          <a:p>
            <a:endParaRPr lang="en-GB"/>
          </a:p>
        </p:txBody>
      </p:sp>
      <p:sp>
        <p:nvSpPr>
          <p:cNvPr id="6" name="Text Placeholder 5">
            <a:extLst>
              <a:ext uri="{FF2B5EF4-FFF2-40B4-BE49-F238E27FC236}">
                <a16:creationId xmlns:a16="http://schemas.microsoft.com/office/drawing/2014/main" id="{3464ADAA-F2EE-DF16-E280-DFC913069835}"/>
              </a:ext>
            </a:extLst>
          </p:cNvPr>
          <p:cNvSpPr>
            <a:spLocks noGrp="1"/>
          </p:cNvSpPr>
          <p:nvPr>
            <p:ph type="body" sz="quarter" idx="15"/>
          </p:nvPr>
        </p:nvSpPr>
        <p:spPr/>
        <p:txBody>
          <a:bodyPr/>
          <a:lstStyle/>
          <a:p>
            <a:r>
              <a:rPr lang="de-CH"/>
              <a:t>HTTPS </a:t>
            </a:r>
            <a:r>
              <a:rPr lang="de-CH" err="1"/>
              <a:t>is</a:t>
            </a:r>
            <a:r>
              <a:rPr lang="de-CH"/>
              <a:t> </a:t>
            </a:r>
            <a:r>
              <a:rPr lang="de-CH" err="1"/>
              <a:t>security</a:t>
            </a:r>
            <a:r>
              <a:rPr lang="de-CH"/>
              <a:t> on </a:t>
            </a:r>
            <a:r>
              <a:rPr lang="de-CH" err="1"/>
              <a:t>the</a:t>
            </a:r>
            <a:r>
              <a:rPr lang="de-CH"/>
              <a:t> </a:t>
            </a:r>
            <a:r>
              <a:rPr lang="de-CH" err="1"/>
              <a:t>transport</a:t>
            </a:r>
            <a:r>
              <a:rPr lang="de-CH"/>
              <a:t> </a:t>
            </a:r>
            <a:r>
              <a:rPr lang="de-CH" err="1"/>
              <a:t>layer</a:t>
            </a:r>
            <a:r>
              <a:rPr lang="de-CH"/>
              <a:t>. The </a:t>
            </a:r>
            <a:r>
              <a:rPr lang="de-CH" err="1"/>
              <a:t>request</a:t>
            </a:r>
            <a:r>
              <a:rPr lang="de-CH"/>
              <a:t> </a:t>
            </a:r>
            <a:r>
              <a:rPr lang="de-CH" err="1"/>
              <a:t>above</a:t>
            </a:r>
            <a:r>
              <a:rPr lang="de-CH"/>
              <a:t> </a:t>
            </a:r>
            <a:r>
              <a:rPr lang="de-CH" err="1"/>
              <a:t>transport</a:t>
            </a:r>
            <a:r>
              <a:rPr lang="de-CH"/>
              <a:t> </a:t>
            </a:r>
            <a:r>
              <a:rPr lang="de-CH" err="1"/>
              <a:t>is</a:t>
            </a:r>
            <a:r>
              <a:rPr lang="de-CH"/>
              <a:t> </a:t>
            </a:r>
            <a:r>
              <a:rPr lang="de-CH" err="1"/>
              <a:t>encrypted</a:t>
            </a:r>
            <a:r>
              <a:rPr lang="de-CH"/>
              <a:t>, but </a:t>
            </a:r>
            <a:r>
              <a:rPr lang="de-CH" err="1"/>
              <a:t>nothing</a:t>
            </a:r>
            <a:r>
              <a:rPr lang="de-CH"/>
              <a:t> at o </a:t>
            </a:r>
            <a:r>
              <a:rPr lang="de-CH" err="1"/>
              <a:t>below</a:t>
            </a:r>
            <a:r>
              <a:rPr lang="de-CH"/>
              <a:t> </a:t>
            </a:r>
            <a:r>
              <a:rPr lang="de-CH" err="1"/>
              <a:t>the</a:t>
            </a:r>
            <a:r>
              <a:rPr lang="de-CH"/>
              <a:t> </a:t>
            </a:r>
            <a:r>
              <a:rPr lang="de-CH" err="1"/>
              <a:t>transport</a:t>
            </a:r>
            <a:r>
              <a:rPr lang="de-CH"/>
              <a:t> </a:t>
            </a:r>
            <a:r>
              <a:rPr lang="de-CH" err="1"/>
              <a:t>layer</a:t>
            </a:r>
            <a:r>
              <a:rPr lang="de-CH"/>
              <a:t>. </a:t>
            </a:r>
            <a:r>
              <a:rPr lang="de-CH" err="1"/>
              <a:t>Otherwise</a:t>
            </a:r>
            <a:r>
              <a:rPr lang="de-CH"/>
              <a:t> </a:t>
            </a:r>
            <a:r>
              <a:rPr lang="de-CH" err="1"/>
              <a:t>the</a:t>
            </a:r>
            <a:r>
              <a:rPr lang="de-CH"/>
              <a:t> </a:t>
            </a:r>
            <a:r>
              <a:rPr lang="de-CH" err="1"/>
              <a:t>protocol</a:t>
            </a:r>
            <a:r>
              <a:rPr lang="de-CH"/>
              <a:t> </a:t>
            </a:r>
            <a:r>
              <a:rPr lang="de-CH" err="1"/>
              <a:t>wouldn’t</a:t>
            </a:r>
            <a:r>
              <a:rPr lang="de-CH"/>
              <a:t> know </a:t>
            </a:r>
            <a:r>
              <a:rPr lang="de-CH" err="1"/>
              <a:t>where</a:t>
            </a:r>
            <a:r>
              <a:rPr lang="de-CH"/>
              <a:t> to send </a:t>
            </a:r>
            <a:r>
              <a:rPr lang="de-CH" err="1"/>
              <a:t>the</a:t>
            </a:r>
            <a:r>
              <a:rPr lang="de-CH"/>
              <a:t> </a:t>
            </a:r>
            <a:r>
              <a:rPr lang="de-CH" err="1"/>
              <a:t>data</a:t>
            </a:r>
            <a:r>
              <a:rPr lang="de-CH"/>
              <a:t> to.</a:t>
            </a:r>
            <a:endParaRPr lang="en-GB"/>
          </a:p>
        </p:txBody>
      </p:sp>
      <p:sp>
        <p:nvSpPr>
          <p:cNvPr id="7" name="Content Placeholder 6">
            <a:extLst>
              <a:ext uri="{FF2B5EF4-FFF2-40B4-BE49-F238E27FC236}">
                <a16:creationId xmlns:a16="http://schemas.microsoft.com/office/drawing/2014/main" id="{0F55B55A-0F65-C71D-407F-85566AB6481C}"/>
              </a:ext>
            </a:extLst>
          </p:cNvPr>
          <p:cNvSpPr>
            <a:spLocks noGrp="1"/>
          </p:cNvSpPr>
          <p:nvPr>
            <p:ph sz="quarter" idx="17"/>
          </p:nvPr>
        </p:nvSpPr>
        <p:spPr/>
        <p:txBody>
          <a:bodyPr/>
          <a:lstStyle/>
          <a:p>
            <a:endParaRPr lang="en-GB"/>
          </a:p>
        </p:txBody>
      </p:sp>
      <p:pic>
        <p:nvPicPr>
          <p:cNvPr id="16" name="Picture 15">
            <a:extLst>
              <a:ext uri="{FF2B5EF4-FFF2-40B4-BE49-F238E27FC236}">
                <a16:creationId xmlns:a16="http://schemas.microsoft.com/office/drawing/2014/main" id="{B54F604A-E857-1FBC-D4CC-20846F52C6CE}"/>
              </a:ext>
            </a:extLst>
          </p:cNvPr>
          <p:cNvPicPr>
            <a:picLocks noChangeAspect="1"/>
          </p:cNvPicPr>
          <p:nvPr/>
        </p:nvPicPr>
        <p:blipFill>
          <a:blip r:embed="rId2"/>
          <a:stretch>
            <a:fillRect/>
          </a:stretch>
        </p:blipFill>
        <p:spPr>
          <a:xfrm>
            <a:off x="7105504" y="926646"/>
            <a:ext cx="1678358" cy="2256336"/>
          </a:xfrm>
          <a:prstGeom prst="rect">
            <a:avLst/>
          </a:prstGeom>
        </p:spPr>
      </p:pic>
      <p:sp>
        <p:nvSpPr>
          <p:cNvPr id="17" name="Rectangle 16">
            <a:extLst>
              <a:ext uri="{FF2B5EF4-FFF2-40B4-BE49-F238E27FC236}">
                <a16:creationId xmlns:a16="http://schemas.microsoft.com/office/drawing/2014/main" id="{A893CBC4-50F3-B346-26CB-2C8FEEFF5036}"/>
              </a:ext>
            </a:extLst>
          </p:cNvPr>
          <p:cNvSpPr/>
          <p:nvPr/>
        </p:nvSpPr>
        <p:spPr>
          <a:xfrm>
            <a:off x="7229115" y="1290012"/>
            <a:ext cx="600436" cy="3257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013"/>
          </a:p>
        </p:txBody>
      </p:sp>
    </p:spTree>
    <p:extLst>
      <p:ext uri="{BB962C8B-B14F-4D97-AF65-F5344CB8AC3E}">
        <p14:creationId xmlns:p14="http://schemas.microsoft.com/office/powerpoint/2010/main" val="15161226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haltsplatzhalter 15">
            <a:extLst>
              <a:ext uri="{FF2B5EF4-FFF2-40B4-BE49-F238E27FC236}">
                <a16:creationId xmlns:a16="http://schemas.microsoft.com/office/drawing/2014/main" id="{909CA527-9C4E-4704-9579-AA53445EF11F}"/>
              </a:ext>
            </a:extLst>
          </p:cNvPr>
          <p:cNvSpPr>
            <a:spLocks noGrp="1"/>
          </p:cNvSpPr>
          <p:nvPr>
            <p:ph sz="quarter" idx="13"/>
          </p:nvPr>
        </p:nvSpPr>
        <p:spPr/>
        <p:txBody>
          <a:bodyPr/>
          <a:lstStyle/>
          <a:p>
            <a:pPr marL="0" indent="0"/>
            <a:r>
              <a:rPr lang="de-DE"/>
              <a:t>&lt;</a:t>
            </a:r>
            <a:r>
              <a:rPr lang="de-DE" err="1"/>
              <a:t>Your</a:t>
            </a:r>
            <a:r>
              <a:rPr lang="de-DE"/>
              <a:t> Name&gt;</a:t>
            </a:r>
          </a:p>
          <a:p>
            <a:pPr marL="0" lvl="1" indent="0" defTabSz="914400">
              <a:spcAft>
                <a:spcPts val="450"/>
              </a:spcAft>
              <a:buClr>
                <a:srgbClr val="00802F"/>
              </a:buClr>
              <a:buNone/>
            </a:pPr>
            <a:r>
              <a:rPr lang="de-DE">
                <a:cs typeface="Arial" pitchFamily="34" charset="0"/>
              </a:rPr>
              <a:t>&lt;</a:t>
            </a:r>
            <a:r>
              <a:rPr lang="de-DE" err="1">
                <a:cs typeface="Arial" pitchFamily="34" charset="0"/>
              </a:rPr>
              <a:t>Function</a:t>
            </a:r>
            <a:r>
              <a:rPr lang="de-DE">
                <a:cs typeface="Arial" pitchFamily="34" charset="0"/>
              </a:rPr>
              <a:t>&gt;</a:t>
            </a:r>
          </a:p>
          <a:p>
            <a:pPr marL="0" indent="0"/>
            <a:r>
              <a:rPr lang="de-DE" b="0" err="1">
                <a:hlinkClick r:id="rId3"/>
              </a:rPr>
              <a:t>lirst.last</a:t>
            </a:r>
            <a:r>
              <a:rPr lang="de-DE" b="0">
                <a:hlinkClick r:id="rId3"/>
              </a:rPr>
              <a:t>@&lt;student.&gt;unisg.ch</a:t>
            </a:r>
            <a:r>
              <a:rPr lang="de-DE" b="0"/>
              <a:t> </a:t>
            </a:r>
            <a:endParaRPr lang="de-DE"/>
          </a:p>
        </p:txBody>
      </p:sp>
    </p:spTree>
    <p:extLst>
      <p:ext uri="{BB962C8B-B14F-4D97-AF65-F5344CB8AC3E}">
        <p14:creationId xmlns:p14="http://schemas.microsoft.com/office/powerpoint/2010/main" val="3950133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D5637-8864-D3C6-040D-E6E84DF2E0BA}"/>
              </a:ext>
            </a:extLst>
          </p:cNvPr>
          <p:cNvSpPr>
            <a:spLocks noGrp="1"/>
          </p:cNvSpPr>
          <p:nvPr>
            <p:ph type="title"/>
          </p:nvPr>
        </p:nvSpPr>
        <p:spPr/>
        <p:txBody>
          <a:bodyPr/>
          <a:lstStyle/>
          <a:p>
            <a:r>
              <a:rPr lang="de-CH"/>
              <a:t>Minimum and Maximum</a:t>
            </a:r>
            <a:endParaRPr lang="en-GB"/>
          </a:p>
        </p:txBody>
      </p:sp>
      <p:sp>
        <p:nvSpPr>
          <p:cNvPr id="9" name="Content Placeholder 8">
            <a:extLst>
              <a:ext uri="{FF2B5EF4-FFF2-40B4-BE49-F238E27FC236}">
                <a16:creationId xmlns:a16="http://schemas.microsoft.com/office/drawing/2014/main" id="{29596F6B-767B-0B7C-B4C3-62792847DDD0}"/>
              </a:ext>
            </a:extLst>
          </p:cNvPr>
          <p:cNvSpPr>
            <a:spLocks noGrp="1"/>
          </p:cNvSpPr>
          <p:nvPr>
            <p:ph sz="half" idx="1"/>
          </p:nvPr>
        </p:nvSpPr>
        <p:spPr>
          <a:solidFill>
            <a:schemeClr val="tx1">
              <a:lumMod val="75000"/>
              <a:lumOff val="25000"/>
            </a:schemeClr>
          </a:solidFill>
        </p:spPr>
        <p:txBody>
          <a:bodyPr>
            <a:normAutofit/>
          </a:bodyPr>
          <a:lstStyle/>
          <a:p>
            <a:endParaRPr lang="en-US" sz="1200" b="0">
              <a:solidFill>
                <a:srgbClr val="D4D4D4"/>
              </a:solidFill>
              <a:effectLst/>
              <a:latin typeface="Consolas" panose="020B0609020204030204" pitchFamily="49" charset="0"/>
            </a:endParaRPr>
          </a:p>
          <a:p>
            <a:r>
              <a:rPr lang="en-US" sz="1200" b="0">
                <a:solidFill>
                  <a:srgbClr val="9CDCFE"/>
                </a:solidFill>
                <a:effectLst/>
                <a:latin typeface="Consolas" panose="020B0609020204030204" pitchFamily="49" charset="0"/>
              </a:rPr>
              <a:t>max = [None, </a:t>
            </a:r>
            <a:r>
              <a:rPr lang="en-US" sz="1200">
                <a:solidFill>
                  <a:srgbClr val="9CDCFE"/>
                </a:solidFill>
                <a:latin typeface="Consolas" panose="020B0609020204030204" pitchFamily="49" charset="0"/>
              </a:rPr>
              <a:t>0]</a:t>
            </a:r>
            <a:endParaRPr lang="en-US" sz="1200" b="0">
              <a:solidFill>
                <a:srgbClr val="D4D4D4"/>
              </a:solidFill>
              <a:effectLst/>
              <a:latin typeface="Consolas" panose="020B0609020204030204" pitchFamily="49" charset="0"/>
            </a:endParaRPr>
          </a:p>
          <a:p>
            <a:r>
              <a:rPr lang="en-US" sz="1200">
                <a:solidFill>
                  <a:srgbClr val="9CDCFE"/>
                </a:solidFill>
                <a:latin typeface="Consolas" panose="020B0609020204030204" pitchFamily="49" charset="0"/>
              </a:rPr>
              <a:t>m</a:t>
            </a:r>
            <a:r>
              <a:rPr lang="en-US" sz="1200" b="0">
                <a:solidFill>
                  <a:srgbClr val="9CDCFE"/>
                </a:solidFill>
                <a:effectLst/>
                <a:latin typeface="Consolas" panose="020B0609020204030204" pitchFamily="49" charset="0"/>
              </a:rPr>
              <a:t>in = [None, 0]</a:t>
            </a:r>
            <a:endParaRPr lang="en-US" sz="1200" b="0">
              <a:solidFill>
                <a:srgbClr val="D4D4D4"/>
              </a:solidFill>
              <a:effectLst/>
              <a:latin typeface="Consolas" panose="020B0609020204030204" pitchFamily="49" charset="0"/>
            </a:endParaRPr>
          </a:p>
          <a:p>
            <a:endParaRPr lang="en-US" sz="1200">
              <a:solidFill>
                <a:srgbClr val="D4D4D4"/>
              </a:solidFill>
              <a:latin typeface="Consolas" panose="020B0609020204030204" pitchFamily="49" charset="0"/>
            </a:endParaRPr>
          </a:p>
          <a:p>
            <a:r>
              <a:rPr lang="en-US" sz="1200">
                <a:solidFill>
                  <a:srgbClr val="C586C0"/>
                </a:solidFill>
                <a:latin typeface="Consolas" panose="020B0609020204030204" pitchFamily="49" charset="0"/>
              </a:rPr>
              <a:t>f</a:t>
            </a:r>
            <a:r>
              <a:rPr lang="en-US" sz="1200" b="0">
                <a:solidFill>
                  <a:srgbClr val="C586C0"/>
                </a:solidFill>
                <a:effectLst/>
                <a:latin typeface="Consolas" panose="020B0609020204030204" pitchFamily="49" charset="0"/>
              </a:rPr>
              <a:t>or</a:t>
            </a:r>
            <a:r>
              <a:rPr lang="en-US" sz="1200">
                <a:solidFill>
                  <a:srgbClr val="D4D4D4"/>
                </a:solidFill>
                <a:latin typeface="Consolas" panose="020B0609020204030204" pitchFamily="49" charset="0"/>
              </a:rPr>
              <a:t> </a:t>
            </a:r>
            <a:r>
              <a:rPr lang="en-US" sz="1200" b="0" err="1">
                <a:solidFill>
                  <a:srgbClr val="9CDCFE"/>
                </a:solidFill>
                <a:effectLst/>
                <a:latin typeface="Consolas" panose="020B0609020204030204" pitchFamily="49" charset="0"/>
              </a:rPr>
              <a:t>i</a:t>
            </a:r>
            <a:r>
              <a:rPr lang="en-US" sz="1200">
                <a:solidFill>
                  <a:srgbClr val="9CDCFE"/>
                </a:solidFill>
                <a:latin typeface="Consolas" panose="020B0609020204030204" pitchFamily="49" charset="0"/>
              </a:rPr>
              <a:t>, n</a:t>
            </a:r>
            <a:r>
              <a:rPr lang="en-US" sz="1200" b="0">
                <a:solidFill>
                  <a:srgbClr val="9CDCFE"/>
                </a:solidFill>
                <a:effectLst/>
                <a:latin typeface="Consolas" panose="020B0609020204030204" pitchFamily="49" charset="0"/>
              </a:rPr>
              <a:t>umber </a:t>
            </a:r>
            <a:r>
              <a:rPr lang="en-US" sz="1200" b="0">
                <a:solidFill>
                  <a:srgbClr val="C586C0"/>
                </a:solidFill>
                <a:effectLst/>
                <a:latin typeface="Consolas" panose="020B0609020204030204" pitchFamily="49" charset="0"/>
              </a:rPr>
              <a:t>in</a:t>
            </a:r>
            <a:r>
              <a:rPr lang="en-US" sz="1200" b="0">
                <a:solidFill>
                  <a:srgbClr val="D4D4D4"/>
                </a:solidFill>
                <a:effectLst/>
                <a:latin typeface="Consolas" panose="020B0609020204030204" pitchFamily="49" charset="0"/>
              </a:rPr>
              <a:t> </a:t>
            </a:r>
            <a:r>
              <a:rPr lang="en-US" sz="1200">
                <a:solidFill>
                  <a:srgbClr val="9CDCFE"/>
                </a:solidFill>
                <a:latin typeface="Consolas" panose="020B0609020204030204" pitchFamily="49" charset="0"/>
              </a:rPr>
              <a:t>enumerate(</a:t>
            </a:r>
            <a:r>
              <a:rPr lang="en-US" sz="1200" err="1">
                <a:solidFill>
                  <a:srgbClr val="9CDCFE"/>
                </a:solidFill>
                <a:latin typeface="Consolas" panose="020B0609020204030204" pitchFamily="49" charset="0"/>
              </a:rPr>
              <a:t>number_list</a:t>
            </a:r>
            <a:r>
              <a:rPr lang="en-US" sz="1200">
                <a:solidFill>
                  <a:srgbClr val="9CDCFE"/>
                </a:solidFill>
                <a:latin typeface="Consolas" panose="020B0609020204030204" pitchFamily="49" charset="0"/>
              </a:rPr>
              <a:t>)</a:t>
            </a:r>
            <a:r>
              <a:rPr lang="en-US" sz="1200" b="0">
                <a:solidFill>
                  <a:srgbClr val="D4D4D4"/>
                </a:solidFill>
                <a:effectLst/>
                <a:latin typeface="Consolas" panose="020B0609020204030204" pitchFamily="49" charset="0"/>
              </a:rPr>
              <a:t>:</a:t>
            </a:r>
          </a:p>
          <a:p>
            <a:r>
              <a:rPr lang="en-US" sz="1200">
                <a:solidFill>
                  <a:srgbClr val="D4D4D4"/>
                </a:solidFill>
                <a:latin typeface="Consolas" panose="020B0609020204030204" pitchFamily="49" charset="0"/>
              </a:rPr>
              <a:t>    </a:t>
            </a:r>
            <a:r>
              <a:rPr lang="en-US" sz="1200" b="0">
                <a:solidFill>
                  <a:srgbClr val="C586C0"/>
                </a:solidFill>
                <a:effectLst/>
                <a:latin typeface="Consolas" panose="020B0609020204030204" pitchFamily="49" charset="0"/>
              </a:rPr>
              <a:t>if</a:t>
            </a:r>
            <a:r>
              <a:rPr lang="en-US" sz="1200" b="0">
                <a:solidFill>
                  <a:srgbClr val="D4D4D4"/>
                </a:solidFill>
                <a:effectLst/>
                <a:latin typeface="Consolas" panose="020B0609020204030204" pitchFamily="49" charset="0"/>
              </a:rPr>
              <a:t> </a:t>
            </a:r>
            <a:r>
              <a:rPr lang="en-US" sz="1200" b="0">
                <a:solidFill>
                  <a:srgbClr val="9CDCFE"/>
                </a:solidFill>
                <a:effectLst/>
                <a:latin typeface="Consolas" panose="020B0609020204030204" pitchFamily="49" charset="0"/>
              </a:rPr>
              <a:t>number &lt; min[1]</a:t>
            </a:r>
            <a:r>
              <a:rPr lang="en-US" sz="1200" b="0">
                <a:solidFill>
                  <a:srgbClr val="D4D4D4"/>
                </a:solidFill>
                <a:effectLst/>
                <a:latin typeface="Consolas" panose="020B0609020204030204" pitchFamily="49" charset="0"/>
              </a:rPr>
              <a:t>:</a:t>
            </a:r>
          </a:p>
          <a:p>
            <a:r>
              <a:rPr lang="en-US" sz="1200" b="0">
                <a:solidFill>
                  <a:srgbClr val="D4D4D4"/>
                </a:solidFill>
                <a:effectLst/>
                <a:latin typeface="Consolas" panose="020B0609020204030204" pitchFamily="49" charset="0"/>
              </a:rPr>
              <a:t>        </a:t>
            </a:r>
            <a:r>
              <a:rPr lang="en-US" sz="1200">
                <a:solidFill>
                  <a:srgbClr val="9CDCFE"/>
                </a:solidFill>
                <a:latin typeface="Consolas" panose="020B0609020204030204" pitchFamily="49" charset="0"/>
              </a:rPr>
              <a:t>min[0], min[1]</a:t>
            </a:r>
            <a:r>
              <a:rPr lang="en-US" sz="1200" b="0">
                <a:solidFill>
                  <a:srgbClr val="D4D4D4"/>
                </a:solidFill>
                <a:effectLst/>
                <a:latin typeface="Consolas" panose="020B0609020204030204" pitchFamily="49" charset="0"/>
              </a:rPr>
              <a:t> = </a:t>
            </a:r>
            <a:r>
              <a:rPr lang="en-US" sz="1200" b="0" err="1">
                <a:solidFill>
                  <a:srgbClr val="9CDCFE"/>
                </a:solidFill>
                <a:effectLst/>
                <a:latin typeface="Consolas" panose="020B0609020204030204" pitchFamily="49" charset="0"/>
              </a:rPr>
              <a:t>i</a:t>
            </a:r>
            <a:r>
              <a:rPr lang="en-US" sz="1200" b="0">
                <a:solidFill>
                  <a:srgbClr val="9CDCFE"/>
                </a:solidFill>
                <a:effectLst/>
                <a:latin typeface="Consolas" panose="020B0609020204030204" pitchFamily="49" charset="0"/>
              </a:rPr>
              <a:t>, number</a:t>
            </a:r>
          </a:p>
          <a:p>
            <a:endParaRPr lang="en-US" sz="1200">
              <a:solidFill>
                <a:srgbClr val="9CDCFE"/>
              </a:solidFill>
              <a:latin typeface="Consolas" panose="020B0609020204030204" pitchFamily="49" charset="0"/>
            </a:endParaRPr>
          </a:p>
          <a:p>
            <a:r>
              <a:rPr lang="en-US" sz="1200" b="0">
                <a:solidFill>
                  <a:srgbClr val="9CDCFE"/>
                </a:solidFill>
                <a:effectLst/>
                <a:latin typeface="Consolas" panose="020B0609020204030204" pitchFamily="49" charset="0"/>
              </a:rPr>
              <a:t>    </a:t>
            </a:r>
            <a:r>
              <a:rPr lang="en-US" sz="1200" b="0">
                <a:solidFill>
                  <a:srgbClr val="C586C0"/>
                </a:solidFill>
                <a:effectLst/>
                <a:latin typeface="Consolas" panose="020B0609020204030204" pitchFamily="49" charset="0"/>
              </a:rPr>
              <a:t>if</a:t>
            </a:r>
            <a:r>
              <a:rPr lang="en-US" sz="1200" b="0">
                <a:solidFill>
                  <a:srgbClr val="D4D4D4"/>
                </a:solidFill>
                <a:effectLst/>
                <a:latin typeface="Consolas" panose="020B0609020204030204" pitchFamily="49" charset="0"/>
              </a:rPr>
              <a:t> </a:t>
            </a:r>
            <a:r>
              <a:rPr lang="en-US" sz="1200" b="0">
                <a:solidFill>
                  <a:srgbClr val="9CDCFE"/>
                </a:solidFill>
                <a:effectLst/>
                <a:latin typeface="Consolas" panose="020B0609020204030204" pitchFamily="49" charset="0"/>
              </a:rPr>
              <a:t>number &gt; max[1]</a:t>
            </a:r>
            <a:r>
              <a:rPr lang="en-US" sz="1200" b="0">
                <a:solidFill>
                  <a:srgbClr val="D4D4D4"/>
                </a:solidFill>
                <a:effectLst/>
                <a:latin typeface="Consolas" panose="020B0609020204030204" pitchFamily="49" charset="0"/>
              </a:rPr>
              <a:t>:</a:t>
            </a:r>
          </a:p>
          <a:p>
            <a:r>
              <a:rPr lang="en-US" sz="1200" b="0">
                <a:solidFill>
                  <a:srgbClr val="D4D4D4"/>
                </a:solidFill>
                <a:effectLst/>
                <a:latin typeface="Consolas" panose="020B0609020204030204" pitchFamily="49" charset="0"/>
              </a:rPr>
              <a:t>        </a:t>
            </a:r>
            <a:r>
              <a:rPr lang="en-US" sz="1200" b="0">
                <a:solidFill>
                  <a:srgbClr val="9CDCFE"/>
                </a:solidFill>
                <a:effectLst/>
                <a:latin typeface="Consolas" panose="020B0609020204030204" pitchFamily="49" charset="0"/>
              </a:rPr>
              <a:t>max</a:t>
            </a:r>
            <a:r>
              <a:rPr lang="en-US" sz="1200">
                <a:solidFill>
                  <a:srgbClr val="9CDCFE"/>
                </a:solidFill>
                <a:latin typeface="Consolas" panose="020B0609020204030204" pitchFamily="49" charset="0"/>
              </a:rPr>
              <a:t>[0], max[1]</a:t>
            </a:r>
            <a:r>
              <a:rPr lang="en-US" sz="1200" b="0">
                <a:solidFill>
                  <a:srgbClr val="D4D4D4"/>
                </a:solidFill>
                <a:effectLst/>
                <a:latin typeface="Consolas" panose="020B0609020204030204" pitchFamily="49" charset="0"/>
              </a:rPr>
              <a:t> = </a:t>
            </a:r>
            <a:r>
              <a:rPr lang="en-US" sz="1200" b="0" err="1">
                <a:solidFill>
                  <a:srgbClr val="9CDCFE"/>
                </a:solidFill>
                <a:effectLst/>
                <a:latin typeface="Consolas" panose="020B0609020204030204" pitchFamily="49" charset="0"/>
              </a:rPr>
              <a:t>i</a:t>
            </a:r>
            <a:r>
              <a:rPr lang="en-US" sz="1200" b="0">
                <a:solidFill>
                  <a:srgbClr val="9CDCFE"/>
                </a:solidFill>
                <a:effectLst/>
                <a:latin typeface="Consolas" panose="020B0609020204030204" pitchFamily="49" charset="0"/>
              </a:rPr>
              <a:t>, number</a:t>
            </a:r>
            <a:endParaRPr lang="en-US" sz="1200" b="0">
              <a:solidFill>
                <a:srgbClr val="D4D4D4"/>
              </a:solidFill>
              <a:effectLst/>
              <a:latin typeface="Consolas" panose="020B0609020204030204" pitchFamily="49" charset="0"/>
            </a:endParaRPr>
          </a:p>
          <a:p>
            <a:endParaRPr lang="en-US" sz="1200" b="0">
              <a:solidFill>
                <a:srgbClr val="D4D4D4"/>
              </a:solidFill>
              <a:effectLst/>
              <a:latin typeface="Consolas" panose="020B0609020204030204" pitchFamily="49" charset="0"/>
            </a:endParaRPr>
          </a:p>
          <a:p>
            <a:r>
              <a:rPr lang="en-US" sz="1200">
                <a:solidFill>
                  <a:srgbClr val="D4D4D4"/>
                </a:solidFill>
              </a:rPr>
              <a:t># In the assignment we store the first person in max/min and </a:t>
            </a:r>
          </a:p>
          <a:p>
            <a:r>
              <a:rPr lang="en-US" sz="1200">
                <a:solidFill>
                  <a:srgbClr val="D4D4D4"/>
                </a:solidFill>
              </a:rPr>
              <a:t># iterate over all persons using the .</a:t>
            </a:r>
            <a:r>
              <a:rPr lang="en-US" sz="1200" err="1">
                <a:solidFill>
                  <a:srgbClr val="D4D4D4"/>
                </a:solidFill>
              </a:rPr>
              <a:t>compute_age</a:t>
            </a:r>
            <a:r>
              <a:rPr lang="en-US" sz="1200">
                <a:solidFill>
                  <a:srgbClr val="D4D4D4"/>
                </a:solidFill>
              </a:rPr>
              <a:t>() method.</a:t>
            </a:r>
            <a:endParaRPr lang="en-US" sz="1200" b="0">
              <a:solidFill>
                <a:srgbClr val="D4D4D4"/>
              </a:solidFill>
              <a:effectLst/>
              <a:latin typeface="Consolas" panose="020B0609020204030204" pitchFamily="49" charset="0"/>
            </a:endParaRPr>
          </a:p>
        </p:txBody>
      </p:sp>
      <p:sp>
        <p:nvSpPr>
          <p:cNvPr id="10" name="Content Placeholder 9">
            <a:extLst>
              <a:ext uri="{FF2B5EF4-FFF2-40B4-BE49-F238E27FC236}">
                <a16:creationId xmlns:a16="http://schemas.microsoft.com/office/drawing/2014/main" id="{F5FB8E51-CCDD-664A-3148-19850B774843}"/>
              </a:ext>
            </a:extLst>
          </p:cNvPr>
          <p:cNvSpPr>
            <a:spLocks noGrp="1"/>
          </p:cNvSpPr>
          <p:nvPr>
            <p:ph sz="half" idx="2"/>
          </p:nvPr>
        </p:nvSpPr>
        <p:spPr>
          <a:solidFill>
            <a:schemeClr val="tx1">
              <a:lumMod val="75000"/>
              <a:lumOff val="25000"/>
            </a:schemeClr>
          </a:solidFill>
        </p:spPr>
        <p:txBody>
          <a:bodyPr>
            <a:normAutofit/>
          </a:bodyPr>
          <a:lstStyle/>
          <a:p>
            <a:endParaRPr lang="en-US"/>
          </a:p>
          <a:p>
            <a:r>
              <a:rPr lang="en-US" sz="1200" b="0">
                <a:solidFill>
                  <a:srgbClr val="9CDCFE"/>
                </a:solidFill>
                <a:effectLst/>
                <a:latin typeface="Consolas" panose="020B0609020204030204" pitchFamily="49" charset="0"/>
              </a:rPr>
              <a:t>oldest</a:t>
            </a:r>
            <a:r>
              <a:rPr lang="en-US" sz="1200" b="0">
                <a:solidFill>
                  <a:srgbClr val="D4D4D4"/>
                </a:solidFill>
                <a:effectLst/>
                <a:latin typeface="Consolas" panose="020B0609020204030204" pitchFamily="49" charset="0"/>
              </a:rPr>
              <a:t> = </a:t>
            </a:r>
            <a:r>
              <a:rPr lang="en-US" sz="1200" b="0">
                <a:solidFill>
                  <a:srgbClr val="DCDCAA"/>
                </a:solidFill>
                <a:effectLst/>
                <a:latin typeface="Consolas" panose="020B0609020204030204" pitchFamily="49" charset="0"/>
              </a:rPr>
              <a:t>max</a:t>
            </a:r>
            <a:r>
              <a:rPr lang="en-US" sz="1200" b="0">
                <a:solidFill>
                  <a:srgbClr val="D4D4D4"/>
                </a:solidFill>
                <a:effectLst/>
                <a:latin typeface="Consolas" panose="020B0609020204030204" pitchFamily="49" charset="0"/>
              </a:rPr>
              <a:t>(</a:t>
            </a:r>
            <a:r>
              <a:rPr lang="en-US" sz="1200" b="0">
                <a:solidFill>
                  <a:srgbClr val="9CDCFE"/>
                </a:solidFill>
                <a:effectLst/>
                <a:latin typeface="Consolas" panose="020B0609020204030204" pitchFamily="49" charset="0"/>
              </a:rPr>
              <a:t>persons</a:t>
            </a:r>
            <a:r>
              <a:rPr lang="en-US" sz="1200" b="0">
                <a:solidFill>
                  <a:srgbClr val="D4D4D4"/>
                </a:solidFill>
                <a:effectLst/>
                <a:latin typeface="Consolas" panose="020B0609020204030204" pitchFamily="49" charset="0"/>
              </a:rPr>
              <a:t>, </a:t>
            </a:r>
            <a:r>
              <a:rPr lang="en-US" sz="1200" b="0">
                <a:solidFill>
                  <a:srgbClr val="9CDCFE"/>
                </a:solidFill>
                <a:effectLst/>
                <a:latin typeface="Consolas" panose="020B0609020204030204" pitchFamily="49" charset="0"/>
              </a:rPr>
              <a:t>key</a:t>
            </a:r>
            <a:r>
              <a:rPr lang="en-US" sz="1200" b="0">
                <a:solidFill>
                  <a:srgbClr val="D4D4D4"/>
                </a:solidFill>
                <a:effectLst/>
                <a:latin typeface="Consolas" panose="020B0609020204030204" pitchFamily="49" charset="0"/>
              </a:rPr>
              <a:t>=</a:t>
            </a:r>
            <a:r>
              <a:rPr lang="en-US" sz="1200" b="0">
                <a:solidFill>
                  <a:srgbClr val="569CD6"/>
                </a:solidFill>
                <a:effectLst/>
                <a:latin typeface="Consolas" panose="020B0609020204030204" pitchFamily="49" charset="0"/>
              </a:rPr>
              <a:t>lambda</a:t>
            </a:r>
            <a:r>
              <a:rPr lang="en-US" sz="1200" b="0">
                <a:solidFill>
                  <a:srgbClr val="D4D4D4"/>
                </a:solidFill>
                <a:effectLst/>
                <a:latin typeface="Consolas" panose="020B0609020204030204" pitchFamily="49" charset="0"/>
              </a:rPr>
              <a:t> </a:t>
            </a:r>
            <a:r>
              <a:rPr lang="en-US" sz="1200" b="0">
                <a:solidFill>
                  <a:srgbClr val="9CDCFE"/>
                </a:solidFill>
                <a:effectLst/>
                <a:latin typeface="Consolas" panose="020B0609020204030204" pitchFamily="49" charset="0"/>
              </a:rPr>
              <a:t>p</a:t>
            </a:r>
            <a:r>
              <a:rPr lang="en-US" sz="1200" b="0">
                <a:solidFill>
                  <a:srgbClr val="D4D4D4"/>
                </a:solidFill>
                <a:effectLst/>
                <a:latin typeface="Consolas" panose="020B0609020204030204" pitchFamily="49" charset="0"/>
              </a:rPr>
              <a:t>: </a:t>
            </a:r>
            <a:r>
              <a:rPr lang="en-US" sz="1200" b="0" err="1">
                <a:solidFill>
                  <a:srgbClr val="9CDCFE"/>
                </a:solidFill>
                <a:effectLst/>
                <a:latin typeface="Consolas" panose="020B0609020204030204" pitchFamily="49" charset="0"/>
              </a:rPr>
              <a:t>p</a:t>
            </a:r>
            <a:r>
              <a:rPr lang="en-US" sz="1200" b="0" err="1">
                <a:solidFill>
                  <a:srgbClr val="D4D4D4"/>
                </a:solidFill>
                <a:effectLst/>
                <a:latin typeface="Consolas" panose="020B0609020204030204" pitchFamily="49" charset="0"/>
              </a:rPr>
              <a:t>.</a:t>
            </a:r>
            <a:r>
              <a:rPr lang="en-US" sz="1200" b="0" err="1">
                <a:solidFill>
                  <a:srgbClr val="DCDCAA"/>
                </a:solidFill>
                <a:effectLst/>
                <a:latin typeface="Consolas" panose="020B0609020204030204" pitchFamily="49" charset="0"/>
              </a:rPr>
              <a:t>compute_age</a:t>
            </a:r>
            <a:r>
              <a:rPr lang="en-US" sz="1200" b="0">
                <a:solidFill>
                  <a:srgbClr val="D4D4D4"/>
                </a:solidFill>
                <a:effectLst/>
                <a:latin typeface="Consolas" panose="020B0609020204030204" pitchFamily="49" charset="0"/>
              </a:rPr>
              <a:t>())</a:t>
            </a:r>
          </a:p>
          <a:p>
            <a:endParaRPr lang="en-US" sz="1200" b="0">
              <a:solidFill>
                <a:srgbClr val="D4D4D4"/>
              </a:solidFill>
              <a:effectLst/>
              <a:latin typeface="Consolas" panose="020B0609020204030204" pitchFamily="49" charset="0"/>
            </a:endParaRPr>
          </a:p>
          <a:p>
            <a:r>
              <a:rPr lang="en-US" sz="1200" b="0">
                <a:solidFill>
                  <a:srgbClr val="9CDCFE"/>
                </a:solidFill>
                <a:effectLst/>
                <a:latin typeface="Consolas" panose="020B0609020204030204" pitchFamily="49" charset="0"/>
              </a:rPr>
              <a:t>youngest</a:t>
            </a:r>
            <a:r>
              <a:rPr lang="en-US" sz="1200" b="0">
                <a:solidFill>
                  <a:srgbClr val="D4D4D4"/>
                </a:solidFill>
                <a:effectLst/>
                <a:latin typeface="Consolas" panose="020B0609020204030204" pitchFamily="49" charset="0"/>
              </a:rPr>
              <a:t> = </a:t>
            </a:r>
            <a:r>
              <a:rPr lang="en-US" sz="1200" b="0">
                <a:solidFill>
                  <a:srgbClr val="DCDCAA"/>
                </a:solidFill>
                <a:effectLst/>
                <a:latin typeface="Consolas" panose="020B0609020204030204" pitchFamily="49" charset="0"/>
              </a:rPr>
              <a:t>min</a:t>
            </a:r>
            <a:r>
              <a:rPr lang="en-US" sz="1200" b="0">
                <a:solidFill>
                  <a:srgbClr val="D4D4D4"/>
                </a:solidFill>
                <a:effectLst/>
                <a:latin typeface="Consolas" panose="020B0609020204030204" pitchFamily="49" charset="0"/>
              </a:rPr>
              <a:t>(</a:t>
            </a:r>
            <a:r>
              <a:rPr lang="en-US" sz="1200" b="0">
                <a:solidFill>
                  <a:srgbClr val="9CDCFE"/>
                </a:solidFill>
                <a:effectLst/>
                <a:latin typeface="Consolas" panose="020B0609020204030204" pitchFamily="49" charset="0"/>
              </a:rPr>
              <a:t>persons</a:t>
            </a:r>
            <a:r>
              <a:rPr lang="en-US" sz="1200" b="0">
                <a:solidFill>
                  <a:srgbClr val="D4D4D4"/>
                </a:solidFill>
                <a:effectLst/>
                <a:latin typeface="Consolas" panose="020B0609020204030204" pitchFamily="49" charset="0"/>
              </a:rPr>
              <a:t>, </a:t>
            </a:r>
            <a:r>
              <a:rPr lang="en-US" sz="1200" b="0">
                <a:solidFill>
                  <a:srgbClr val="9CDCFE"/>
                </a:solidFill>
                <a:effectLst/>
                <a:latin typeface="Consolas" panose="020B0609020204030204" pitchFamily="49" charset="0"/>
              </a:rPr>
              <a:t>key</a:t>
            </a:r>
            <a:r>
              <a:rPr lang="en-US" sz="1200" b="0">
                <a:solidFill>
                  <a:srgbClr val="D4D4D4"/>
                </a:solidFill>
                <a:effectLst/>
                <a:latin typeface="Consolas" panose="020B0609020204030204" pitchFamily="49" charset="0"/>
              </a:rPr>
              <a:t>=</a:t>
            </a:r>
            <a:r>
              <a:rPr lang="en-US" sz="1200" b="0">
                <a:solidFill>
                  <a:srgbClr val="569CD6"/>
                </a:solidFill>
                <a:effectLst/>
                <a:latin typeface="Consolas" panose="020B0609020204030204" pitchFamily="49" charset="0"/>
              </a:rPr>
              <a:t>lambda</a:t>
            </a:r>
            <a:r>
              <a:rPr lang="en-US" sz="1200" b="0">
                <a:solidFill>
                  <a:srgbClr val="D4D4D4"/>
                </a:solidFill>
                <a:effectLst/>
                <a:latin typeface="Consolas" panose="020B0609020204030204" pitchFamily="49" charset="0"/>
              </a:rPr>
              <a:t> </a:t>
            </a:r>
            <a:r>
              <a:rPr lang="en-US" sz="1200" b="0">
                <a:solidFill>
                  <a:srgbClr val="9CDCFE"/>
                </a:solidFill>
                <a:effectLst/>
                <a:latin typeface="Consolas" panose="020B0609020204030204" pitchFamily="49" charset="0"/>
              </a:rPr>
              <a:t>p</a:t>
            </a:r>
            <a:r>
              <a:rPr lang="en-US" sz="1200" b="0">
                <a:solidFill>
                  <a:srgbClr val="D4D4D4"/>
                </a:solidFill>
                <a:effectLst/>
                <a:latin typeface="Consolas" panose="020B0609020204030204" pitchFamily="49" charset="0"/>
              </a:rPr>
              <a:t>: </a:t>
            </a:r>
            <a:r>
              <a:rPr lang="en-US" sz="1200" b="0" err="1">
                <a:solidFill>
                  <a:srgbClr val="9CDCFE"/>
                </a:solidFill>
                <a:effectLst/>
                <a:latin typeface="Consolas" panose="020B0609020204030204" pitchFamily="49" charset="0"/>
              </a:rPr>
              <a:t>p</a:t>
            </a:r>
            <a:r>
              <a:rPr lang="en-US" sz="1200" b="0" err="1">
                <a:solidFill>
                  <a:srgbClr val="D4D4D4"/>
                </a:solidFill>
                <a:effectLst/>
                <a:latin typeface="Consolas" panose="020B0609020204030204" pitchFamily="49" charset="0"/>
              </a:rPr>
              <a:t>.</a:t>
            </a:r>
            <a:r>
              <a:rPr lang="en-US" sz="1200" b="0" err="1">
                <a:solidFill>
                  <a:srgbClr val="DCDCAA"/>
                </a:solidFill>
                <a:effectLst/>
                <a:latin typeface="Consolas" panose="020B0609020204030204" pitchFamily="49" charset="0"/>
              </a:rPr>
              <a:t>compute_age</a:t>
            </a:r>
            <a:r>
              <a:rPr lang="en-US" sz="1200" b="0">
                <a:solidFill>
                  <a:srgbClr val="D4D4D4"/>
                </a:solidFill>
                <a:effectLst/>
                <a:latin typeface="Consolas" panose="020B0609020204030204" pitchFamily="49" charset="0"/>
              </a:rPr>
              <a:t>())</a:t>
            </a:r>
          </a:p>
          <a:p>
            <a:endParaRPr lang="en-US"/>
          </a:p>
          <a:p>
            <a:pPr marL="0" indent="0"/>
            <a:r>
              <a:rPr lang="en-US">
                <a:solidFill>
                  <a:srgbClr val="D4D4D4"/>
                </a:solidFill>
              </a:rPr>
              <a:t>min()/max() takes an </a:t>
            </a:r>
            <a:r>
              <a:rPr lang="en-US" err="1">
                <a:solidFill>
                  <a:srgbClr val="D4D4D4"/>
                </a:solidFill>
              </a:rPr>
              <a:t>iterable</a:t>
            </a:r>
            <a:r>
              <a:rPr lang="en-US">
                <a:solidFill>
                  <a:srgbClr val="D4D4D4"/>
                </a:solidFill>
              </a:rPr>
              <a:t> (</a:t>
            </a:r>
            <a:r>
              <a:rPr lang="en-US" i="1">
                <a:solidFill>
                  <a:srgbClr val="D4D4D4"/>
                </a:solidFill>
              </a:rPr>
              <a:t>e.g. a list</a:t>
            </a:r>
            <a:r>
              <a:rPr lang="en-US">
                <a:solidFill>
                  <a:srgbClr val="D4D4D4"/>
                </a:solidFill>
              </a:rPr>
              <a:t>) and returns the minimal/maximal value in this </a:t>
            </a:r>
            <a:r>
              <a:rPr lang="en-US" err="1">
                <a:solidFill>
                  <a:srgbClr val="D4D4D4"/>
                </a:solidFill>
              </a:rPr>
              <a:t>iterable</a:t>
            </a:r>
            <a:r>
              <a:rPr lang="en-US">
                <a:solidFill>
                  <a:srgbClr val="D4D4D4"/>
                </a:solidFill>
              </a:rPr>
              <a:t>.</a:t>
            </a:r>
          </a:p>
          <a:p>
            <a:endParaRPr lang="en-US" b="1">
              <a:solidFill>
                <a:srgbClr val="D4D4D4"/>
              </a:solidFill>
            </a:endParaRPr>
          </a:p>
          <a:p>
            <a:pPr marL="0" indent="0"/>
            <a:r>
              <a:rPr lang="en-US">
                <a:solidFill>
                  <a:srgbClr val="D4D4D4"/>
                </a:solidFill>
              </a:rPr>
              <a:t>By default it uses the value of the object itself, but we can specify how it determines the value with </a:t>
            </a:r>
            <a:r>
              <a:rPr lang="en-US" b="1">
                <a:solidFill>
                  <a:srgbClr val="D4D4D4"/>
                </a:solidFill>
              </a:rPr>
              <a:t>key= </a:t>
            </a:r>
            <a:r>
              <a:rPr lang="en-US">
                <a:solidFill>
                  <a:srgbClr val="D4D4D4"/>
                </a:solidFill>
              </a:rPr>
              <a:t>.</a:t>
            </a:r>
            <a:endParaRPr lang="en-US" b="1">
              <a:solidFill>
                <a:srgbClr val="D4D4D4"/>
              </a:solidFill>
            </a:endParaRPr>
          </a:p>
        </p:txBody>
      </p:sp>
      <p:sp>
        <p:nvSpPr>
          <p:cNvPr id="5" name="Slide Number Placeholder 4">
            <a:extLst>
              <a:ext uri="{FF2B5EF4-FFF2-40B4-BE49-F238E27FC236}">
                <a16:creationId xmlns:a16="http://schemas.microsoft.com/office/drawing/2014/main" id="{4A3FEDF1-B209-2722-A9CF-CCD8E8697273}"/>
              </a:ext>
            </a:extLst>
          </p:cNvPr>
          <p:cNvSpPr>
            <a:spLocks noGrp="1"/>
          </p:cNvSpPr>
          <p:nvPr>
            <p:ph type="sldNum" sz="quarter" idx="16"/>
          </p:nvPr>
        </p:nvSpPr>
        <p:spPr/>
        <p:txBody>
          <a:bodyPr/>
          <a:lstStyle/>
          <a:p>
            <a:fld id="{7559FC98-AF75-4A00-A03C-DF9FEBF6BCB9}" type="slidenum">
              <a:rPr lang="en-GB" smtClean="0"/>
              <a:pPr/>
              <a:t>5</a:t>
            </a:fld>
            <a:endParaRPr lang="en-GB"/>
          </a:p>
        </p:txBody>
      </p:sp>
      <p:sp>
        <p:nvSpPr>
          <p:cNvPr id="11" name="Text Placeholder 10">
            <a:extLst>
              <a:ext uri="{FF2B5EF4-FFF2-40B4-BE49-F238E27FC236}">
                <a16:creationId xmlns:a16="http://schemas.microsoft.com/office/drawing/2014/main" id="{95C5AF82-7A9C-B2F0-720C-2E1133664792}"/>
              </a:ext>
            </a:extLst>
          </p:cNvPr>
          <p:cNvSpPr>
            <a:spLocks noGrp="1"/>
          </p:cNvSpPr>
          <p:nvPr>
            <p:ph type="body" sz="quarter" idx="10"/>
          </p:nvPr>
        </p:nvSpPr>
        <p:spPr/>
        <p:txBody>
          <a:bodyPr/>
          <a:lstStyle/>
          <a:p>
            <a:endParaRPr lang="en-GB"/>
          </a:p>
        </p:txBody>
      </p:sp>
      <p:sp>
        <p:nvSpPr>
          <p:cNvPr id="13" name="Text Placeholder 12">
            <a:extLst>
              <a:ext uri="{FF2B5EF4-FFF2-40B4-BE49-F238E27FC236}">
                <a16:creationId xmlns:a16="http://schemas.microsoft.com/office/drawing/2014/main" id="{B68DE289-F23A-7878-EFFE-997DBBA4E356}"/>
              </a:ext>
            </a:extLst>
          </p:cNvPr>
          <p:cNvSpPr>
            <a:spLocks noGrp="1"/>
          </p:cNvSpPr>
          <p:nvPr>
            <p:ph type="body" sz="quarter" idx="18"/>
          </p:nvPr>
        </p:nvSpPr>
        <p:spPr>
          <a:xfrm>
            <a:off x="412000" y="1169671"/>
            <a:ext cx="2130557" cy="223200"/>
          </a:xfrm>
        </p:spPr>
        <p:txBody>
          <a:bodyPr/>
          <a:lstStyle/>
          <a:p>
            <a:r>
              <a:rPr lang="de-CH"/>
              <a:t>Own </a:t>
            </a:r>
            <a:r>
              <a:rPr lang="de-CH" err="1"/>
              <a:t>implementation</a:t>
            </a:r>
            <a:endParaRPr lang="en-GB"/>
          </a:p>
        </p:txBody>
      </p:sp>
      <p:sp>
        <p:nvSpPr>
          <p:cNvPr id="14" name="Text Placeholder 13">
            <a:extLst>
              <a:ext uri="{FF2B5EF4-FFF2-40B4-BE49-F238E27FC236}">
                <a16:creationId xmlns:a16="http://schemas.microsoft.com/office/drawing/2014/main" id="{734780B2-F44B-63A7-00D9-686ACD7BE1C4}"/>
              </a:ext>
            </a:extLst>
          </p:cNvPr>
          <p:cNvSpPr>
            <a:spLocks noGrp="1"/>
          </p:cNvSpPr>
          <p:nvPr>
            <p:ph type="body" sz="quarter" idx="19"/>
          </p:nvPr>
        </p:nvSpPr>
        <p:spPr>
          <a:xfrm>
            <a:off x="4712834" y="1164211"/>
            <a:ext cx="1562976" cy="223200"/>
          </a:xfrm>
        </p:spPr>
        <p:txBody>
          <a:bodyPr/>
          <a:lstStyle/>
          <a:p>
            <a:r>
              <a:rPr lang="de-CH" err="1"/>
              <a:t>Inbuilt</a:t>
            </a:r>
            <a:r>
              <a:rPr lang="de-CH"/>
              <a:t> </a:t>
            </a:r>
            <a:r>
              <a:rPr lang="de-CH" err="1"/>
              <a:t>functions</a:t>
            </a:r>
            <a:endParaRPr lang="en-GB"/>
          </a:p>
        </p:txBody>
      </p:sp>
      <p:sp>
        <p:nvSpPr>
          <p:cNvPr id="12" name="Text Placeholder 11">
            <a:extLst>
              <a:ext uri="{FF2B5EF4-FFF2-40B4-BE49-F238E27FC236}">
                <a16:creationId xmlns:a16="http://schemas.microsoft.com/office/drawing/2014/main" id="{C1B65844-8C14-5DE9-F30E-D3B47C5EADE0}"/>
              </a:ext>
            </a:extLst>
          </p:cNvPr>
          <p:cNvSpPr>
            <a:spLocks noGrp="1"/>
          </p:cNvSpPr>
          <p:nvPr>
            <p:ph type="body" sz="quarter" idx="15"/>
          </p:nvPr>
        </p:nvSpPr>
        <p:spPr/>
        <p:txBody>
          <a:bodyPr/>
          <a:lstStyle/>
          <a:p>
            <a:r>
              <a:rPr lang="en-US"/>
              <a:t>Usually your problem is not new and there exists an already written function for that (but maybe in a different library and not in base Python).</a:t>
            </a:r>
          </a:p>
        </p:txBody>
      </p:sp>
      <p:sp>
        <p:nvSpPr>
          <p:cNvPr id="15" name="Content Placeholder 14">
            <a:extLst>
              <a:ext uri="{FF2B5EF4-FFF2-40B4-BE49-F238E27FC236}">
                <a16:creationId xmlns:a16="http://schemas.microsoft.com/office/drawing/2014/main" id="{8EE85BDB-99DE-D16A-195A-4CCA8DB7BEE6}"/>
              </a:ext>
            </a:extLst>
          </p:cNvPr>
          <p:cNvSpPr>
            <a:spLocks noGrp="1"/>
          </p:cNvSpPr>
          <p:nvPr>
            <p:ph sz="quarter" idx="20"/>
          </p:nvPr>
        </p:nvSpPr>
        <p:spPr/>
        <p:txBody>
          <a:bodyPr/>
          <a:lstStyle/>
          <a:p>
            <a:endParaRPr lang="en-GB"/>
          </a:p>
        </p:txBody>
      </p:sp>
    </p:spTree>
    <p:extLst>
      <p:ext uri="{BB962C8B-B14F-4D97-AF65-F5344CB8AC3E}">
        <p14:creationId xmlns:p14="http://schemas.microsoft.com/office/powerpoint/2010/main" val="1281915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0A8C0-B1E8-3F31-A07C-2F18EDEC2F6C}"/>
              </a:ext>
            </a:extLst>
          </p:cNvPr>
          <p:cNvSpPr>
            <a:spLocks noGrp="1"/>
          </p:cNvSpPr>
          <p:nvPr>
            <p:ph type="title"/>
          </p:nvPr>
        </p:nvSpPr>
        <p:spPr/>
        <p:txBody>
          <a:bodyPr/>
          <a:lstStyle/>
          <a:p>
            <a:r>
              <a:rPr lang="de-CH" err="1"/>
              <a:t>Inheritance</a:t>
            </a:r>
            <a:endParaRPr lang="en-GB"/>
          </a:p>
        </p:txBody>
      </p:sp>
      <p:sp>
        <p:nvSpPr>
          <p:cNvPr id="3" name="Content Placeholder 2">
            <a:extLst>
              <a:ext uri="{FF2B5EF4-FFF2-40B4-BE49-F238E27FC236}">
                <a16:creationId xmlns:a16="http://schemas.microsoft.com/office/drawing/2014/main" id="{F036C38E-F14A-85CC-362E-9729B06BABDA}"/>
              </a:ext>
            </a:extLst>
          </p:cNvPr>
          <p:cNvSpPr>
            <a:spLocks noGrp="1"/>
          </p:cNvSpPr>
          <p:nvPr>
            <p:ph sz="half" idx="1"/>
          </p:nvPr>
        </p:nvSpPr>
        <p:spPr>
          <a:solidFill>
            <a:schemeClr val="tx1">
              <a:lumMod val="75000"/>
              <a:lumOff val="25000"/>
            </a:schemeClr>
          </a:solidFill>
        </p:spPr>
        <p:txBody>
          <a:bodyPr>
            <a:normAutofit/>
          </a:bodyPr>
          <a:lstStyle/>
          <a:p>
            <a:r>
              <a:rPr lang="en-GB" sz="900" b="0">
                <a:solidFill>
                  <a:srgbClr val="569CD6"/>
                </a:solidFill>
                <a:effectLst/>
                <a:latin typeface="Consolas" panose="020B0609020204030204" pitchFamily="49" charset="0"/>
              </a:rPr>
              <a:t>class</a:t>
            </a:r>
            <a:r>
              <a:rPr lang="en-GB" sz="900" b="0">
                <a:solidFill>
                  <a:srgbClr val="D4D4D4"/>
                </a:solidFill>
                <a:effectLst/>
                <a:latin typeface="Consolas" panose="020B0609020204030204" pitchFamily="49" charset="0"/>
              </a:rPr>
              <a:t> </a:t>
            </a:r>
            <a:r>
              <a:rPr lang="en-GB" sz="900" b="0">
                <a:solidFill>
                  <a:srgbClr val="4EC9B0"/>
                </a:solidFill>
                <a:effectLst/>
                <a:latin typeface="Consolas" panose="020B0609020204030204" pitchFamily="49" charset="0"/>
              </a:rPr>
              <a:t>Person</a:t>
            </a:r>
            <a:r>
              <a:rPr lang="en-GB" sz="900" b="0">
                <a:solidFill>
                  <a:srgbClr val="D4D4D4"/>
                </a:solidFill>
                <a:effectLst/>
                <a:latin typeface="Consolas" panose="020B0609020204030204" pitchFamily="49" charset="0"/>
              </a:rPr>
              <a:t>:</a:t>
            </a:r>
          </a:p>
          <a:p>
            <a:endParaRPr lang="en-GB" sz="900">
              <a:solidFill>
                <a:srgbClr val="D4D4D4"/>
              </a:solidFill>
              <a:latin typeface="Consolas" panose="020B0609020204030204" pitchFamily="49" charset="0"/>
            </a:endParaRPr>
          </a:p>
          <a:p>
            <a:r>
              <a:rPr lang="en-GB" sz="900">
                <a:solidFill>
                  <a:srgbClr val="D4D4D4"/>
                </a:solidFill>
                <a:latin typeface="Consolas" panose="020B0609020204030204" pitchFamily="49" charset="0"/>
              </a:rPr>
              <a:t>    # This method can be used from the subclass</a:t>
            </a:r>
          </a:p>
          <a:p>
            <a:r>
              <a:rPr lang="en-GB" sz="900" b="0">
                <a:solidFill>
                  <a:srgbClr val="D4D4D4"/>
                </a:solidFill>
                <a:effectLst/>
                <a:latin typeface="Consolas" panose="020B0609020204030204" pitchFamily="49" charset="0"/>
              </a:rPr>
              <a:t>    </a:t>
            </a:r>
            <a:r>
              <a:rPr lang="en-GB" sz="900" b="0">
                <a:solidFill>
                  <a:srgbClr val="569CD6"/>
                </a:solidFill>
                <a:effectLst/>
                <a:latin typeface="Consolas" panose="020B0609020204030204" pitchFamily="49" charset="0"/>
              </a:rPr>
              <a:t>def</a:t>
            </a:r>
            <a:r>
              <a:rPr lang="en-GB" sz="900" b="0">
                <a:solidFill>
                  <a:srgbClr val="D4D4D4"/>
                </a:solidFill>
                <a:effectLst/>
                <a:latin typeface="Consolas" panose="020B0609020204030204" pitchFamily="49" charset="0"/>
              </a:rPr>
              <a:t> </a:t>
            </a:r>
            <a:r>
              <a:rPr lang="en-GB" sz="900" b="0">
                <a:solidFill>
                  <a:srgbClr val="DCDCAA"/>
                </a:solidFill>
                <a:effectLst/>
                <a:latin typeface="Consolas" panose="020B0609020204030204" pitchFamily="49" charset="0"/>
              </a:rPr>
              <a:t>__</a:t>
            </a:r>
            <a:r>
              <a:rPr lang="en-GB" sz="900" b="0" err="1">
                <a:solidFill>
                  <a:srgbClr val="DCDCAA"/>
                </a:solidFill>
                <a:effectLst/>
                <a:latin typeface="Consolas" panose="020B0609020204030204" pitchFamily="49" charset="0"/>
              </a:rPr>
              <a:t>init</a:t>
            </a:r>
            <a:r>
              <a:rPr lang="en-GB" sz="900" b="0">
                <a:solidFill>
                  <a:srgbClr val="DCDCAA"/>
                </a:solidFill>
                <a:effectLst/>
                <a:latin typeface="Consolas" panose="020B0609020204030204" pitchFamily="49" charset="0"/>
              </a:rPr>
              <a:t>__</a:t>
            </a:r>
            <a:r>
              <a:rPr lang="en-GB" sz="900" b="0">
                <a:solidFill>
                  <a:srgbClr val="D4D4D4"/>
                </a:solidFill>
                <a:effectLst/>
                <a:latin typeface="Consolas" panose="020B0609020204030204" pitchFamily="49" charset="0"/>
              </a:rPr>
              <a:t>(</a:t>
            </a:r>
            <a:r>
              <a:rPr lang="en-GB" sz="900" b="0">
                <a:solidFill>
                  <a:srgbClr val="9CDCFE"/>
                </a:solidFill>
                <a:effectLst/>
                <a:latin typeface="Consolas" panose="020B0609020204030204" pitchFamily="49" charset="0"/>
              </a:rPr>
              <a:t>self</a:t>
            </a:r>
            <a:r>
              <a:rPr lang="en-GB" sz="900" b="0">
                <a:solidFill>
                  <a:srgbClr val="D4D4D4"/>
                </a:solidFill>
                <a:effectLst/>
                <a:latin typeface="Consolas" panose="020B0609020204030204" pitchFamily="49" charset="0"/>
              </a:rPr>
              <a:t>, </a:t>
            </a:r>
            <a:r>
              <a:rPr lang="en-GB" sz="900" b="0">
                <a:solidFill>
                  <a:srgbClr val="9CDCFE"/>
                </a:solidFill>
                <a:effectLst/>
                <a:latin typeface="Consolas" panose="020B0609020204030204" pitchFamily="49" charset="0"/>
              </a:rPr>
              <a:t>name</a:t>
            </a:r>
            <a:r>
              <a:rPr lang="en-GB" sz="900" b="0">
                <a:solidFill>
                  <a:srgbClr val="D4D4D4"/>
                </a:solidFill>
                <a:effectLst/>
                <a:latin typeface="Consolas" panose="020B0609020204030204" pitchFamily="49" charset="0"/>
              </a:rPr>
              <a:t>, </a:t>
            </a:r>
            <a:r>
              <a:rPr lang="en-GB" sz="900" b="0" err="1">
                <a:solidFill>
                  <a:srgbClr val="9CDCFE"/>
                </a:solidFill>
                <a:effectLst/>
                <a:latin typeface="Consolas" panose="020B0609020204030204" pitchFamily="49" charset="0"/>
              </a:rPr>
              <a:t>year_of_birth</a:t>
            </a:r>
            <a:r>
              <a:rPr lang="en-GB" sz="900" b="0">
                <a:solidFill>
                  <a:srgbClr val="D4D4D4"/>
                </a:solidFill>
                <a:effectLst/>
                <a:latin typeface="Consolas" panose="020B0609020204030204" pitchFamily="49" charset="0"/>
              </a:rPr>
              <a:t>):</a:t>
            </a:r>
          </a:p>
          <a:p>
            <a:r>
              <a:rPr lang="en-GB" sz="900" b="0">
                <a:solidFill>
                  <a:srgbClr val="D4D4D4"/>
                </a:solidFill>
                <a:effectLst/>
                <a:latin typeface="Consolas" panose="020B0609020204030204" pitchFamily="49" charset="0"/>
              </a:rPr>
              <a:t>        </a:t>
            </a:r>
            <a:r>
              <a:rPr lang="en-GB" sz="900" b="0">
                <a:solidFill>
                  <a:srgbClr val="9CDCFE"/>
                </a:solidFill>
                <a:effectLst/>
                <a:latin typeface="Consolas" panose="020B0609020204030204" pitchFamily="49" charset="0"/>
              </a:rPr>
              <a:t>self</a:t>
            </a:r>
            <a:r>
              <a:rPr lang="en-GB" sz="900" b="0">
                <a:solidFill>
                  <a:srgbClr val="D4D4D4"/>
                </a:solidFill>
                <a:effectLst/>
                <a:latin typeface="Consolas" panose="020B0609020204030204" pitchFamily="49" charset="0"/>
              </a:rPr>
              <a:t>.</a:t>
            </a:r>
            <a:r>
              <a:rPr lang="en-GB" sz="900" b="0">
                <a:solidFill>
                  <a:srgbClr val="9CDCFE"/>
                </a:solidFill>
                <a:effectLst/>
                <a:latin typeface="Consolas" panose="020B0609020204030204" pitchFamily="49" charset="0"/>
              </a:rPr>
              <a:t>name</a:t>
            </a:r>
            <a:r>
              <a:rPr lang="en-GB" sz="900" b="0">
                <a:solidFill>
                  <a:srgbClr val="D4D4D4"/>
                </a:solidFill>
                <a:effectLst/>
                <a:latin typeface="Consolas" panose="020B0609020204030204" pitchFamily="49" charset="0"/>
              </a:rPr>
              <a:t> = </a:t>
            </a:r>
            <a:r>
              <a:rPr lang="en-GB" sz="900" b="0">
                <a:solidFill>
                  <a:srgbClr val="9CDCFE"/>
                </a:solidFill>
                <a:effectLst/>
                <a:latin typeface="Consolas" panose="020B0609020204030204" pitchFamily="49" charset="0"/>
              </a:rPr>
              <a:t>name</a:t>
            </a:r>
            <a:endParaRPr lang="en-GB" sz="900" b="0">
              <a:solidFill>
                <a:srgbClr val="D4D4D4"/>
              </a:solidFill>
              <a:effectLst/>
              <a:latin typeface="Consolas" panose="020B0609020204030204" pitchFamily="49" charset="0"/>
            </a:endParaRPr>
          </a:p>
          <a:p>
            <a:r>
              <a:rPr lang="en-GB" sz="900" b="0">
                <a:solidFill>
                  <a:srgbClr val="D4D4D4"/>
                </a:solidFill>
                <a:effectLst/>
                <a:latin typeface="Consolas" panose="020B0609020204030204" pitchFamily="49" charset="0"/>
              </a:rPr>
              <a:t>        </a:t>
            </a:r>
            <a:r>
              <a:rPr lang="en-GB" sz="900" b="0" err="1">
                <a:solidFill>
                  <a:srgbClr val="9CDCFE"/>
                </a:solidFill>
                <a:effectLst/>
                <a:latin typeface="Consolas" panose="020B0609020204030204" pitchFamily="49" charset="0"/>
              </a:rPr>
              <a:t>self</a:t>
            </a:r>
            <a:r>
              <a:rPr lang="en-GB" sz="900" b="0" err="1">
                <a:solidFill>
                  <a:srgbClr val="D4D4D4"/>
                </a:solidFill>
                <a:effectLst/>
                <a:latin typeface="Consolas" panose="020B0609020204030204" pitchFamily="49" charset="0"/>
              </a:rPr>
              <a:t>.</a:t>
            </a:r>
            <a:r>
              <a:rPr lang="en-GB" sz="900" b="0" err="1">
                <a:solidFill>
                  <a:srgbClr val="9CDCFE"/>
                </a:solidFill>
                <a:effectLst/>
                <a:latin typeface="Consolas" panose="020B0609020204030204" pitchFamily="49" charset="0"/>
              </a:rPr>
              <a:t>year_of_birth</a:t>
            </a:r>
            <a:r>
              <a:rPr lang="en-GB" sz="900" b="0">
                <a:solidFill>
                  <a:srgbClr val="D4D4D4"/>
                </a:solidFill>
                <a:effectLst/>
                <a:latin typeface="Consolas" panose="020B0609020204030204" pitchFamily="49" charset="0"/>
              </a:rPr>
              <a:t> = </a:t>
            </a:r>
            <a:r>
              <a:rPr lang="en-GB" sz="900" b="0" err="1">
                <a:solidFill>
                  <a:srgbClr val="9CDCFE"/>
                </a:solidFill>
                <a:effectLst/>
                <a:latin typeface="Consolas" panose="020B0609020204030204" pitchFamily="49" charset="0"/>
              </a:rPr>
              <a:t>year_of_birth</a:t>
            </a:r>
            <a:endParaRPr lang="en-GB" sz="900" b="0">
              <a:solidFill>
                <a:srgbClr val="9CDCFE"/>
              </a:solidFill>
              <a:effectLst/>
              <a:latin typeface="Consolas" panose="020B0609020204030204" pitchFamily="49" charset="0"/>
            </a:endParaRPr>
          </a:p>
          <a:p>
            <a:endParaRPr lang="en-GB" sz="900">
              <a:solidFill>
                <a:srgbClr val="D4D4D4"/>
              </a:solidFill>
              <a:latin typeface="Consolas" panose="020B0609020204030204" pitchFamily="49" charset="0"/>
            </a:endParaRPr>
          </a:p>
          <a:p>
            <a:r>
              <a:rPr lang="en-GB" sz="900">
                <a:solidFill>
                  <a:srgbClr val="D4D4D4"/>
                </a:solidFill>
                <a:latin typeface="Consolas" panose="020B0609020204030204" pitchFamily="49" charset="0"/>
              </a:rPr>
              <a:t>    # This method can be used from the subclass</a:t>
            </a:r>
          </a:p>
          <a:p>
            <a:r>
              <a:rPr lang="en-GB" sz="900" b="0">
                <a:solidFill>
                  <a:srgbClr val="D4D4D4"/>
                </a:solidFill>
                <a:effectLst/>
                <a:latin typeface="Consolas" panose="020B0609020204030204" pitchFamily="49" charset="0"/>
              </a:rPr>
              <a:t>    </a:t>
            </a:r>
            <a:r>
              <a:rPr lang="en-GB" sz="900" b="0">
                <a:solidFill>
                  <a:srgbClr val="569CD6"/>
                </a:solidFill>
                <a:effectLst/>
                <a:latin typeface="Consolas" panose="020B0609020204030204" pitchFamily="49" charset="0"/>
              </a:rPr>
              <a:t>def</a:t>
            </a:r>
            <a:r>
              <a:rPr lang="en-GB" sz="900" b="0">
                <a:solidFill>
                  <a:srgbClr val="D4D4D4"/>
                </a:solidFill>
                <a:effectLst/>
                <a:latin typeface="Consolas" panose="020B0609020204030204" pitchFamily="49" charset="0"/>
              </a:rPr>
              <a:t> </a:t>
            </a:r>
            <a:r>
              <a:rPr lang="en-GB" sz="900" b="0" err="1">
                <a:solidFill>
                  <a:srgbClr val="DCDCAA"/>
                </a:solidFill>
                <a:effectLst/>
                <a:latin typeface="Consolas" panose="020B0609020204030204" pitchFamily="49" charset="0"/>
              </a:rPr>
              <a:t>compute_age</a:t>
            </a:r>
            <a:r>
              <a:rPr lang="en-GB" sz="900" b="0">
                <a:solidFill>
                  <a:srgbClr val="D4D4D4"/>
                </a:solidFill>
                <a:effectLst/>
                <a:latin typeface="Consolas" panose="020B0609020204030204" pitchFamily="49" charset="0"/>
              </a:rPr>
              <a:t>(</a:t>
            </a:r>
            <a:r>
              <a:rPr lang="en-GB" sz="900" b="0">
                <a:solidFill>
                  <a:srgbClr val="9CDCFE"/>
                </a:solidFill>
                <a:effectLst/>
                <a:latin typeface="Consolas" panose="020B0609020204030204" pitchFamily="49" charset="0"/>
              </a:rPr>
              <a:t>self</a:t>
            </a:r>
            <a:r>
              <a:rPr lang="en-GB" sz="900" b="0">
                <a:solidFill>
                  <a:srgbClr val="D4D4D4"/>
                </a:solidFill>
                <a:effectLst/>
                <a:latin typeface="Consolas" panose="020B0609020204030204" pitchFamily="49" charset="0"/>
              </a:rPr>
              <a:t>):</a:t>
            </a:r>
          </a:p>
          <a:p>
            <a:r>
              <a:rPr lang="en-GB" sz="900" b="0">
                <a:solidFill>
                  <a:srgbClr val="D4D4D4"/>
                </a:solidFill>
                <a:effectLst/>
                <a:latin typeface="Consolas" panose="020B0609020204030204" pitchFamily="49" charset="0"/>
              </a:rPr>
              <a:t>        </a:t>
            </a:r>
            <a:r>
              <a:rPr lang="en-GB" sz="900" b="0">
                <a:solidFill>
                  <a:srgbClr val="C586C0"/>
                </a:solidFill>
                <a:effectLst/>
                <a:latin typeface="Consolas" panose="020B0609020204030204" pitchFamily="49" charset="0"/>
              </a:rPr>
              <a:t>return</a:t>
            </a:r>
            <a:r>
              <a:rPr lang="en-GB" sz="900" b="0">
                <a:solidFill>
                  <a:srgbClr val="D4D4D4"/>
                </a:solidFill>
                <a:effectLst/>
                <a:latin typeface="Consolas" panose="020B0609020204030204" pitchFamily="49" charset="0"/>
              </a:rPr>
              <a:t> </a:t>
            </a:r>
            <a:r>
              <a:rPr lang="en-GB" sz="900" b="0" err="1">
                <a:solidFill>
                  <a:srgbClr val="4EC9B0"/>
                </a:solidFill>
                <a:effectLst/>
                <a:latin typeface="Consolas" panose="020B0609020204030204" pitchFamily="49" charset="0"/>
              </a:rPr>
              <a:t>datetime</a:t>
            </a:r>
            <a:r>
              <a:rPr lang="en-GB" sz="900" b="0" err="1">
                <a:solidFill>
                  <a:srgbClr val="D4D4D4"/>
                </a:solidFill>
                <a:effectLst/>
                <a:latin typeface="Consolas" panose="020B0609020204030204" pitchFamily="49" charset="0"/>
              </a:rPr>
              <a:t>.</a:t>
            </a:r>
            <a:r>
              <a:rPr lang="en-GB" sz="900" b="0" err="1">
                <a:solidFill>
                  <a:srgbClr val="4EC9B0"/>
                </a:solidFill>
                <a:effectLst/>
                <a:latin typeface="Consolas" panose="020B0609020204030204" pitchFamily="49" charset="0"/>
              </a:rPr>
              <a:t>date</a:t>
            </a:r>
            <a:r>
              <a:rPr lang="en-GB" sz="900" b="0" err="1">
                <a:solidFill>
                  <a:srgbClr val="D4D4D4"/>
                </a:solidFill>
                <a:effectLst/>
                <a:latin typeface="Consolas" panose="020B0609020204030204" pitchFamily="49" charset="0"/>
              </a:rPr>
              <a:t>.</a:t>
            </a:r>
            <a:r>
              <a:rPr lang="en-GB" sz="900" b="0" err="1">
                <a:solidFill>
                  <a:srgbClr val="DCDCAA"/>
                </a:solidFill>
                <a:effectLst/>
                <a:latin typeface="Consolas" panose="020B0609020204030204" pitchFamily="49" charset="0"/>
              </a:rPr>
              <a:t>today</a:t>
            </a:r>
            <a:r>
              <a:rPr lang="en-GB" sz="900" b="0">
                <a:solidFill>
                  <a:srgbClr val="D4D4D4"/>
                </a:solidFill>
                <a:effectLst/>
                <a:latin typeface="Consolas" panose="020B0609020204030204" pitchFamily="49" charset="0"/>
              </a:rPr>
              <a:t>().</a:t>
            </a:r>
            <a:r>
              <a:rPr lang="en-GB" sz="900" b="0">
                <a:solidFill>
                  <a:srgbClr val="9CDCFE"/>
                </a:solidFill>
                <a:effectLst/>
                <a:latin typeface="Consolas" panose="020B0609020204030204" pitchFamily="49" charset="0"/>
              </a:rPr>
              <a:t>year</a:t>
            </a:r>
            <a:r>
              <a:rPr lang="en-GB" sz="900" b="0">
                <a:solidFill>
                  <a:srgbClr val="D4D4D4"/>
                </a:solidFill>
                <a:effectLst/>
                <a:latin typeface="Consolas" panose="020B0609020204030204" pitchFamily="49" charset="0"/>
              </a:rPr>
              <a:t> - </a:t>
            </a:r>
            <a:r>
              <a:rPr lang="en-GB" sz="900" b="0" err="1">
                <a:solidFill>
                  <a:srgbClr val="9CDCFE"/>
                </a:solidFill>
                <a:effectLst/>
                <a:latin typeface="Consolas" panose="020B0609020204030204" pitchFamily="49" charset="0"/>
              </a:rPr>
              <a:t>self</a:t>
            </a:r>
            <a:r>
              <a:rPr lang="en-GB" sz="900" b="0" err="1">
                <a:solidFill>
                  <a:srgbClr val="D4D4D4"/>
                </a:solidFill>
                <a:effectLst/>
                <a:latin typeface="Consolas" panose="020B0609020204030204" pitchFamily="49" charset="0"/>
              </a:rPr>
              <a:t>.</a:t>
            </a:r>
            <a:r>
              <a:rPr lang="en-GB" sz="900" b="0" err="1">
                <a:solidFill>
                  <a:srgbClr val="9CDCFE"/>
                </a:solidFill>
                <a:effectLst/>
                <a:latin typeface="Consolas" panose="020B0609020204030204" pitchFamily="49" charset="0"/>
              </a:rPr>
              <a:t>year_of_birth</a:t>
            </a:r>
            <a:endParaRPr lang="en-GB" sz="900" b="0">
              <a:solidFill>
                <a:srgbClr val="9CDCFE"/>
              </a:solidFill>
              <a:effectLst/>
              <a:latin typeface="Consolas" panose="020B0609020204030204" pitchFamily="49" charset="0"/>
            </a:endParaRPr>
          </a:p>
          <a:p>
            <a:endParaRPr lang="en-GB" sz="900" b="0">
              <a:solidFill>
                <a:srgbClr val="9CDCFE"/>
              </a:solidFill>
              <a:effectLst/>
              <a:latin typeface="Consolas" panose="020B0609020204030204" pitchFamily="49" charset="0"/>
            </a:endParaRPr>
          </a:p>
          <a:p>
            <a:r>
              <a:rPr lang="en-GB" sz="900">
                <a:solidFill>
                  <a:srgbClr val="9CDCFE"/>
                </a:solidFill>
                <a:latin typeface="Consolas" panose="020B0609020204030204" pitchFamily="49" charset="0"/>
              </a:rPr>
              <a:t>    </a:t>
            </a:r>
            <a:r>
              <a:rPr lang="en-GB" sz="900">
                <a:solidFill>
                  <a:srgbClr val="D4D4D4"/>
                </a:solidFill>
                <a:latin typeface="Consolas" panose="020B0609020204030204" pitchFamily="49" charset="0"/>
              </a:rPr>
              <a:t># This method can be used from the subclass</a:t>
            </a:r>
            <a:endParaRPr lang="en-GB" sz="900" b="0">
              <a:solidFill>
                <a:srgbClr val="9CDCFE"/>
              </a:solidFill>
              <a:effectLst/>
              <a:latin typeface="Consolas" panose="020B0609020204030204" pitchFamily="49" charset="0"/>
            </a:endParaRPr>
          </a:p>
          <a:p>
            <a:r>
              <a:rPr lang="en-GB" sz="900" b="0">
                <a:solidFill>
                  <a:srgbClr val="569CD6"/>
                </a:solidFill>
                <a:effectLst/>
                <a:latin typeface="Consolas" panose="020B0609020204030204" pitchFamily="49" charset="0"/>
              </a:rPr>
              <a:t>    def</a:t>
            </a:r>
            <a:r>
              <a:rPr lang="en-GB" sz="900" b="0">
                <a:solidFill>
                  <a:srgbClr val="D4D4D4"/>
                </a:solidFill>
                <a:effectLst/>
                <a:latin typeface="Consolas" panose="020B0609020204030204" pitchFamily="49" charset="0"/>
              </a:rPr>
              <a:t> </a:t>
            </a:r>
            <a:r>
              <a:rPr lang="en-GB" sz="900" b="0">
                <a:solidFill>
                  <a:srgbClr val="DCDCAA"/>
                </a:solidFill>
                <a:effectLst/>
                <a:latin typeface="Consolas" panose="020B0609020204030204" pitchFamily="49" charset="0"/>
              </a:rPr>
              <a:t>__str__</a:t>
            </a:r>
            <a:r>
              <a:rPr lang="en-GB" sz="900" b="0">
                <a:solidFill>
                  <a:srgbClr val="D4D4D4"/>
                </a:solidFill>
                <a:effectLst/>
                <a:latin typeface="Consolas" panose="020B0609020204030204" pitchFamily="49" charset="0"/>
              </a:rPr>
              <a:t>(</a:t>
            </a:r>
            <a:r>
              <a:rPr lang="en-GB" sz="900" b="0">
                <a:solidFill>
                  <a:srgbClr val="9CDCFE"/>
                </a:solidFill>
                <a:effectLst/>
                <a:latin typeface="Consolas" panose="020B0609020204030204" pitchFamily="49" charset="0"/>
              </a:rPr>
              <a:t>self</a:t>
            </a:r>
            <a:r>
              <a:rPr lang="en-GB" sz="900" b="0">
                <a:solidFill>
                  <a:srgbClr val="D4D4D4"/>
                </a:solidFill>
                <a:effectLst/>
                <a:latin typeface="Consolas" panose="020B0609020204030204" pitchFamily="49" charset="0"/>
              </a:rPr>
              <a:t>):</a:t>
            </a:r>
          </a:p>
          <a:p>
            <a:r>
              <a:rPr lang="en-GB" sz="900" b="0">
                <a:solidFill>
                  <a:srgbClr val="C586C0"/>
                </a:solidFill>
                <a:effectLst/>
                <a:latin typeface="Consolas" panose="020B0609020204030204" pitchFamily="49" charset="0"/>
              </a:rPr>
              <a:t>        return</a:t>
            </a:r>
            <a:r>
              <a:rPr lang="en-GB" sz="900" b="0">
                <a:solidFill>
                  <a:srgbClr val="D4D4D4"/>
                </a:solidFill>
                <a:effectLst/>
                <a:latin typeface="Consolas" panose="020B0609020204030204" pitchFamily="49" charset="0"/>
              </a:rPr>
              <a:t> </a:t>
            </a:r>
            <a:r>
              <a:rPr lang="en-GB" sz="900" b="0">
                <a:solidFill>
                  <a:srgbClr val="569CD6"/>
                </a:solidFill>
                <a:effectLst/>
                <a:latin typeface="Consolas" panose="020B0609020204030204" pitchFamily="49" charset="0"/>
              </a:rPr>
              <a:t>f</a:t>
            </a:r>
            <a:r>
              <a:rPr lang="en-GB" sz="900" b="0">
                <a:solidFill>
                  <a:srgbClr val="CE9178"/>
                </a:solidFill>
                <a:effectLst/>
                <a:latin typeface="Consolas" panose="020B0609020204030204" pitchFamily="49" charset="0"/>
              </a:rPr>
              <a:t>"</a:t>
            </a:r>
            <a:r>
              <a:rPr lang="en-GB" sz="900" b="0">
                <a:solidFill>
                  <a:srgbClr val="569CD6"/>
                </a:solidFill>
                <a:effectLst/>
                <a:latin typeface="Consolas" panose="020B0609020204030204" pitchFamily="49" charset="0"/>
              </a:rPr>
              <a:t>{</a:t>
            </a:r>
            <a:r>
              <a:rPr lang="en-GB" sz="900" b="0">
                <a:solidFill>
                  <a:srgbClr val="9CDCFE"/>
                </a:solidFill>
                <a:effectLst/>
                <a:latin typeface="Consolas" panose="020B0609020204030204" pitchFamily="49" charset="0"/>
              </a:rPr>
              <a:t>self</a:t>
            </a:r>
            <a:r>
              <a:rPr lang="en-GB" sz="900" b="0">
                <a:solidFill>
                  <a:srgbClr val="D4D4D4"/>
                </a:solidFill>
                <a:effectLst/>
                <a:latin typeface="Consolas" panose="020B0609020204030204" pitchFamily="49" charset="0"/>
              </a:rPr>
              <a:t>.</a:t>
            </a:r>
            <a:r>
              <a:rPr lang="en-GB" sz="900" b="0">
                <a:solidFill>
                  <a:srgbClr val="9CDCFE"/>
                </a:solidFill>
                <a:effectLst/>
                <a:latin typeface="Consolas" panose="020B0609020204030204" pitchFamily="49" charset="0"/>
              </a:rPr>
              <a:t>name</a:t>
            </a:r>
            <a:r>
              <a:rPr lang="en-GB" sz="900" b="0">
                <a:solidFill>
                  <a:srgbClr val="569CD6"/>
                </a:solidFill>
                <a:effectLst/>
                <a:latin typeface="Consolas" panose="020B0609020204030204" pitchFamily="49" charset="0"/>
              </a:rPr>
              <a:t>}</a:t>
            </a:r>
            <a:r>
              <a:rPr lang="en-GB" sz="900" b="0">
                <a:solidFill>
                  <a:srgbClr val="CE9178"/>
                </a:solidFill>
                <a:effectLst/>
                <a:latin typeface="Consolas" panose="020B0609020204030204" pitchFamily="49" charset="0"/>
              </a:rPr>
              <a:t> (</a:t>
            </a:r>
            <a:r>
              <a:rPr lang="en-GB" sz="900" b="0">
                <a:solidFill>
                  <a:srgbClr val="569CD6"/>
                </a:solidFill>
                <a:effectLst/>
                <a:latin typeface="Consolas" panose="020B0609020204030204" pitchFamily="49" charset="0"/>
              </a:rPr>
              <a:t>{</a:t>
            </a:r>
            <a:r>
              <a:rPr lang="en-GB" sz="900" b="0" err="1">
                <a:solidFill>
                  <a:srgbClr val="9CDCFE"/>
                </a:solidFill>
                <a:effectLst/>
                <a:latin typeface="Consolas" panose="020B0609020204030204" pitchFamily="49" charset="0"/>
              </a:rPr>
              <a:t>self</a:t>
            </a:r>
            <a:r>
              <a:rPr lang="en-GB" sz="900" b="0" err="1">
                <a:solidFill>
                  <a:srgbClr val="D4D4D4"/>
                </a:solidFill>
                <a:effectLst/>
                <a:latin typeface="Consolas" panose="020B0609020204030204" pitchFamily="49" charset="0"/>
              </a:rPr>
              <a:t>.</a:t>
            </a:r>
            <a:r>
              <a:rPr lang="en-GB" sz="900" b="0" err="1">
                <a:solidFill>
                  <a:srgbClr val="DCDCAA"/>
                </a:solidFill>
                <a:effectLst/>
                <a:latin typeface="Consolas" panose="020B0609020204030204" pitchFamily="49" charset="0"/>
              </a:rPr>
              <a:t>compute_age</a:t>
            </a:r>
            <a:r>
              <a:rPr lang="en-GB" sz="900" b="0">
                <a:solidFill>
                  <a:srgbClr val="D4D4D4"/>
                </a:solidFill>
                <a:effectLst/>
                <a:latin typeface="Consolas" panose="020B0609020204030204" pitchFamily="49" charset="0"/>
              </a:rPr>
              <a:t>()</a:t>
            </a:r>
            <a:r>
              <a:rPr lang="en-GB" sz="900" b="0">
                <a:solidFill>
                  <a:srgbClr val="569CD6"/>
                </a:solidFill>
                <a:effectLst/>
                <a:latin typeface="Consolas" panose="020B0609020204030204" pitchFamily="49" charset="0"/>
              </a:rPr>
              <a:t>}</a:t>
            </a:r>
            <a:r>
              <a:rPr lang="en-GB" sz="900" b="0">
                <a:solidFill>
                  <a:srgbClr val="CE9178"/>
                </a:solidFill>
                <a:effectLst/>
                <a:latin typeface="Consolas" panose="020B0609020204030204" pitchFamily="49" charset="0"/>
              </a:rPr>
              <a:t>)"</a:t>
            </a:r>
          </a:p>
          <a:p>
            <a:endParaRPr lang="en-GB" sz="900"/>
          </a:p>
        </p:txBody>
      </p:sp>
      <p:sp>
        <p:nvSpPr>
          <p:cNvPr id="4" name="Content Placeholder 3">
            <a:extLst>
              <a:ext uri="{FF2B5EF4-FFF2-40B4-BE49-F238E27FC236}">
                <a16:creationId xmlns:a16="http://schemas.microsoft.com/office/drawing/2014/main" id="{B64A5F54-A6A0-8266-1C5D-4A7FA80439F2}"/>
              </a:ext>
            </a:extLst>
          </p:cNvPr>
          <p:cNvSpPr>
            <a:spLocks noGrp="1"/>
          </p:cNvSpPr>
          <p:nvPr>
            <p:ph sz="half" idx="2"/>
          </p:nvPr>
        </p:nvSpPr>
        <p:spPr>
          <a:solidFill>
            <a:schemeClr val="tx1">
              <a:lumMod val="75000"/>
              <a:lumOff val="25000"/>
            </a:schemeClr>
          </a:solidFill>
        </p:spPr>
        <p:txBody>
          <a:bodyPr>
            <a:noAutofit/>
          </a:bodyPr>
          <a:lstStyle/>
          <a:p>
            <a:r>
              <a:rPr lang="en-GB" sz="900" b="0">
                <a:solidFill>
                  <a:srgbClr val="569CD6"/>
                </a:solidFill>
                <a:effectLst/>
                <a:latin typeface="Consolas" panose="020B0609020204030204" pitchFamily="49" charset="0"/>
              </a:rPr>
              <a:t>class</a:t>
            </a:r>
            <a:r>
              <a:rPr lang="en-GB" sz="900" b="0">
                <a:solidFill>
                  <a:srgbClr val="D4D4D4"/>
                </a:solidFill>
                <a:effectLst/>
                <a:latin typeface="Consolas" panose="020B0609020204030204" pitchFamily="49" charset="0"/>
              </a:rPr>
              <a:t> </a:t>
            </a:r>
            <a:r>
              <a:rPr lang="en-GB" sz="900" b="0">
                <a:solidFill>
                  <a:srgbClr val="4EC9B0"/>
                </a:solidFill>
                <a:effectLst/>
                <a:latin typeface="Consolas" panose="020B0609020204030204" pitchFamily="49" charset="0"/>
              </a:rPr>
              <a:t>Superhero</a:t>
            </a:r>
            <a:r>
              <a:rPr lang="en-GB" sz="900" b="0">
                <a:solidFill>
                  <a:srgbClr val="D4D4D4"/>
                </a:solidFill>
                <a:effectLst/>
                <a:latin typeface="Consolas" panose="020B0609020204030204" pitchFamily="49" charset="0"/>
              </a:rPr>
              <a:t>(</a:t>
            </a:r>
            <a:r>
              <a:rPr lang="en-GB" sz="900" b="0">
                <a:solidFill>
                  <a:srgbClr val="4EC9B0"/>
                </a:solidFill>
                <a:effectLst/>
                <a:latin typeface="Consolas" panose="020B0609020204030204" pitchFamily="49" charset="0"/>
              </a:rPr>
              <a:t>Person</a:t>
            </a:r>
            <a:r>
              <a:rPr lang="en-GB" sz="900" b="0">
                <a:solidFill>
                  <a:srgbClr val="D4D4D4"/>
                </a:solidFill>
                <a:effectLst/>
                <a:latin typeface="Consolas" panose="020B0609020204030204" pitchFamily="49" charset="0"/>
              </a:rPr>
              <a:t>):</a:t>
            </a:r>
          </a:p>
          <a:p>
            <a:r>
              <a:rPr lang="en-GB" sz="900">
                <a:solidFill>
                  <a:srgbClr val="D4D4D4"/>
                </a:solidFill>
                <a:latin typeface="Consolas" panose="020B0609020204030204" pitchFamily="49" charset="0"/>
              </a:rPr>
              <a:t>    </a:t>
            </a:r>
          </a:p>
          <a:p>
            <a:r>
              <a:rPr lang="en-GB" sz="900">
                <a:solidFill>
                  <a:srgbClr val="D4D4D4"/>
                </a:solidFill>
                <a:latin typeface="Consolas" panose="020B0609020204030204" pitchFamily="49" charset="0"/>
              </a:rPr>
              <a:t>    # Overwrite an inherited method but also use it</a:t>
            </a:r>
          </a:p>
          <a:p>
            <a:r>
              <a:rPr lang="en-GB" sz="900" b="0">
                <a:solidFill>
                  <a:srgbClr val="D4D4D4"/>
                </a:solidFill>
                <a:effectLst/>
                <a:latin typeface="Consolas" panose="020B0609020204030204" pitchFamily="49" charset="0"/>
              </a:rPr>
              <a:t>    </a:t>
            </a:r>
            <a:r>
              <a:rPr lang="en-GB" sz="900" b="0">
                <a:solidFill>
                  <a:srgbClr val="569CD6"/>
                </a:solidFill>
                <a:effectLst/>
                <a:latin typeface="Consolas" panose="020B0609020204030204" pitchFamily="49" charset="0"/>
              </a:rPr>
              <a:t>def</a:t>
            </a:r>
            <a:r>
              <a:rPr lang="en-GB" sz="900" b="0">
                <a:solidFill>
                  <a:srgbClr val="D4D4D4"/>
                </a:solidFill>
                <a:effectLst/>
                <a:latin typeface="Consolas" panose="020B0609020204030204" pitchFamily="49" charset="0"/>
              </a:rPr>
              <a:t> </a:t>
            </a:r>
            <a:r>
              <a:rPr lang="en-GB" sz="900" b="0">
                <a:solidFill>
                  <a:srgbClr val="DCDCAA"/>
                </a:solidFill>
                <a:effectLst/>
                <a:latin typeface="Consolas" panose="020B0609020204030204" pitchFamily="49" charset="0"/>
              </a:rPr>
              <a:t>__</a:t>
            </a:r>
            <a:r>
              <a:rPr lang="en-GB" sz="900" b="0" err="1">
                <a:solidFill>
                  <a:srgbClr val="DCDCAA"/>
                </a:solidFill>
                <a:effectLst/>
                <a:latin typeface="Consolas" panose="020B0609020204030204" pitchFamily="49" charset="0"/>
              </a:rPr>
              <a:t>init</a:t>
            </a:r>
            <a:r>
              <a:rPr lang="en-GB" sz="900" b="0">
                <a:solidFill>
                  <a:srgbClr val="DCDCAA"/>
                </a:solidFill>
                <a:effectLst/>
                <a:latin typeface="Consolas" panose="020B0609020204030204" pitchFamily="49" charset="0"/>
              </a:rPr>
              <a:t>__</a:t>
            </a:r>
            <a:r>
              <a:rPr lang="en-GB" sz="900" b="0">
                <a:solidFill>
                  <a:srgbClr val="D4D4D4"/>
                </a:solidFill>
                <a:effectLst/>
                <a:latin typeface="Consolas" panose="020B0609020204030204" pitchFamily="49" charset="0"/>
              </a:rPr>
              <a:t>(</a:t>
            </a:r>
            <a:r>
              <a:rPr lang="en-GB" sz="900" b="0">
                <a:solidFill>
                  <a:srgbClr val="9CDCFE"/>
                </a:solidFill>
                <a:effectLst/>
                <a:latin typeface="Consolas" panose="020B0609020204030204" pitchFamily="49" charset="0"/>
              </a:rPr>
              <a:t>self</a:t>
            </a:r>
            <a:r>
              <a:rPr lang="en-GB" sz="900" b="0">
                <a:solidFill>
                  <a:srgbClr val="D4D4D4"/>
                </a:solidFill>
                <a:effectLst/>
                <a:latin typeface="Consolas" panose="020B0609020204030204" pitchFamily="49" charset="0"/>
              </a:rPr>
              <a:t>, </a:t>
            </a:r>
            <a:r>
              <a:rPr lang="en-GB" sz="900" b="0">
                <a:solidFill>
                  <a:srgbClr val="9CDCFE"/>
                </a:solidFill>
                <a:effectLst/>
                <a:latin typeface="Consolas" panose="020B0609020204030204" pitchFamily="49" charset="0"/>
              </a:rPr>
              <a:t>name</a:t>
            </a:r>
            <a:r>
              <a:rPr lang="en-GB" sz="900" b="0">
                <a:solidFill>
                  <a:srgbClr val="D4D4D4"/>
                </a:solidFill>
                <a:effectLst/>
                <a:latin typeface="Consolas" panose="020B0609020204030204" pitchFamily="49" charset="0"/>
              </a:rPr>
              <a:t>, </a:t>
            </a:r>
            <a:r>
              <a:rPr lang="en-GB" sz="900" b="0" err="1">
                <a:solidFill>
                  <a:srgbClr val="9CDCFE"/>
                </a:solidFill>
                <a:effectLst/>
                <a:latin typeface="Consolas" panose="020B0609020204030204" pitchFamily="49" charset="0"/>
              </a:rPr>
              <a:t>year_of_birth</a:t>
            </a:r>
            <a:r>
              <a:rPr lang="en-GB" sz="900" b="0">
                <a:solidFill>
                  <a:srgbClr val="D4D4D4"/>
                </a:solidFill>
                <a:effectLst/>
                <a:latin typeface="Consolas" panose="020B0609020204030204" pitchFamily="49" charset="0"/>
              </a:rPr>
              <a:t>, </a:t>
            </a:r>
            <a:r>
              <a:rPr lang="en-GB" sz="900" b="0">
                <a:solidFill>
                  <a:srgbClr val="9CDCFE"/>
                </a:solidFill>
                <a:effectLst/>
                <a:latin typeface="Consolas" panose="020B0609020204030204" pitchFamily="49" charset="0"/>
              </a:rPr>
              <a:t>alias</a:t>
            </a:r>
            <a:r>
              <a:rPr lang="en-GB" sz="900" b="0">
                <a:solidFill>
                  <a:srgbClr val="D4D4D4"/>
                </a:solidFill>
                <a:effectLst/>
                <a:latin typeface="Consolas" panose="020B0609020204030204" pitchFamily="49" charset="0"/>
              </a:rPr>
              <a:t>, </a:t>
            </a:r>
            <a:r>
              <a:rPr lang="en-GB" sz="900" b="0" err="1">
                <a:solidFill>
                  <a:srgbClr val="9CDCFE"/>
                </a:solidFill>
                <a:effectLst/>
                <a:latin typeface="Consolas" panose="020B0609020204030204" pitchFamily="49" charset="0"/>
              </a:rPr>
              <a:t>powerlevel</a:t>
            </a:r>
            <a:r>
              <a:rPr lang="en-GB" sz="900" b="0">
                <a:solidFill>
                  <a:srgbClr val="D4D4D4"/>
                </a:solidFill>
                <a:effectLst/>
                <a:latin typeface="Consolas" panose="020B0609020204030204" pitchFamily="49" charset="0"/>
              </a:rPr>
              <a:t>):</a:t>
            </a:r>
          </a:p>
          <a:p>
            <a:r>
              <a:rPr lang="en-GB" sz="900" b="0">
                <a:solidFill>
                  <a:srgbClr val="D4D4D4"/>
                </a:solidFill>
                <a:effectLst/>
                <a:latin typeface="Consolas" panose="020B0609020204030204" pitchFamily="49" charset="0"/>
              </a:rPr>
              <a:t>        </a:t>
            </a:r>
            <a:r>
              <a:rPr lang="en-GB" sz="900" b="0">
                <a:solidFill>
                  <a:srgbClr val="4EC9B0"/>
                </a:solidFill>
                <a:effectLst/>
                <a:latin typeface="Consolas" panose="020B0609020204030204" pitchFamily="49" charset="0"/>
              </a:rPr>
              <a:t>super</a:t>
            </a:r>
            <a:r>
              <a:rPr lang="en-GB" sz="900" b="0">
                <a:solidFill>
                  <a:srgbClr val="D4D4D4"/>
                </a:solidFill>
                <a:effectLst/>
                <a:latin typeface="Consolas" panose="020B0609020204030204" pitchFamily="49" charset="0"/>
              </a:rPr>
              <a:t>().</a:t>
            </a:r>
            <a:r>
              <a:rPr lang="en-GB" sz="900" b="0">
                <a:solidFill>
                  <a:srgbClr val="DCDCAA"/>
                </a:solidFill>
                <a:effectLst/>
                <a:latin typeface="Consolas" panose="020B0609020204030204" pitchFamily="49" charset="0"/>
              </a:rPr>
              <a:t>__</a:t>
            </a:r>
            <a:r>
              <a:rPr lang="en-GB" sz="900" b="0" err="1">
                <a:solidFill>
                  <a:srgbClr val="DCDCAA"/>
                </a:solidFill>
                <a:effectLst/>
                <a:latin typeface="Consolas" panose="020B0609020204030204" pitchFamily="49" charset="0"/>
              </a:rPr>
              <a:t>init</a:t>
            </a:r>
            <a:r>
              <a:rPr lang="en-GB" sz="900" b="0">
                <a:solidFill>
                  <a:srgbClr val="DCDCAA"/>
                </a:solidFill>
                <a:effectLst/>
                <a:latin typeface="Consolas" panose="020B0609020204030204" pitchFamily="49" charset="0"/>
              </a:rPr>
              <a:t>__</a:t>
            </a:r>
            <a:r>
              <a:rPr lang="en-GB" sz="900" b="0">
                <a:solidFill>
                  <a:srgbClr val="D4D4D4"/>
                </a:solidFill>
                <a:effectLst/>
                <a:latin typeface="Consolas" panose="020B0609020204030204" pitchFamily="49" charset="0"/>
              </a:rPr>
              <a:t>(</a:t>
            </a:r>
            <a:r>
              <a:rPr lang="en-GB" sz="900" b="0">
                <a:solidFill>
                  <a:srgbClr val="9CDCFE"/>
                </a:solidFill>
                <a:effectLst/>
                <a:latin typeface="Consolas" panose="020B0609020204030204" pitchFamily="49" charset="0"/>
              </a:rPr>
              <a:t>name</a:t>
            </a:r>
            <a:r>
              <a:rPr lang="en-GB" sz="900" b="0">
                <a:solidFill>
                  <a:srgbClr val="D4D4D4"/>
                </a:solidFill>
                <a:effectLst/>
                <a:latin typeface="Consolas" panose="020B0609020204030204" pitchFamily="49" charset="0"/>
              </a:rPr>
              <a:t>, </a:t>
            </a:r>
            <a:r>
              <a:rPr lang="en-GB" sz="900" b="0" err="1">
                <a:solidFill>
                  <a:srgbClr val="9CDCFE"/>
                </a:solidFill>
                <a:effectLst/>
                <a:latin typeface="Consolas" panose="020B0609020204030204" pitchFamily="49" charset="0"/>
              </a:rPr>
              <a:t>year_of_birth</a:t>
            </a:r>
            <a:r>
              <a:rPr lang="en-GB" sz="900" b="0">
                <a:solidFill>
                  <a:srgbClr val="D4D4D4"/>
                </a:solidFill>
                <a:effectLst/>
                <a:latin typeface="Consolas" panose="020B0609020204030204" pitchFamily="49" charset="0"/>
              </a:rPr>
              <a:t>)</a:t>
            </a:r>
          </a:p>
          <a:p>
            <a:r>
              <a:rPr lang="en-GB" sz="900" b="0">
                <a:solidFill>
                  <a:srgbClr val="D4D4D4"/>
                </a:solidFill>
                <a:effectLst/>
                <a:latin typeface="Consolas" panose="020B0609020204030204" pitchFamily="49" charset="0"/>
              </a:rPr>
              <a:t>        </a:t>
            </a:r>
            <a:r>
              <a:rPr lang="en-GB" sz="900" b="0" err="1">
                <a:solidFill>
                  <a:srgbClr val="9CDCFE"/>
                </a:solidFill>
                <a:effectLst/>
                <a:latin typeface="Consolas" panose="020B0609020204030204" pitchFamily="49" charset="0"/>
              </a:rPr>
              <a:t>self</a:t>
            </a:r>
            <a:r>
              <a:rPr lang="en-GB" sz="900" b="0" err="1">
                <a:solidFill>
                  <a:srgbClr val="D4D4D4"/>
                </a:solidFill>
                <a:effectLst/>
                <a:latin typeface="Consolas" panose="020B0609020204030204" pitchFamily="49" charset="0"/>
              </a:rPr>
              <a:t>.</a:t>
            </a:r>
            <a:r>
              <a:rPr lang="en-GB" sz="900" b="0" err="1">
                <a:solidFill>
                  <a:srgbClr val="9CDCFE"/>
                </a:solidFill>
                <a:effectLst/>
                <a:latin typeface="Consolas" panose="020B0609020204030204" pitchFamily="49" charset="0"/>
              </a:rPr>
              <a:t>alias</a:t>
            </a:r>
            <a:r>
              <a:rPr lang="en-GB" sz="900" b="0">
                <a:solidFill>
                  <a:srgbClr val="D4D4D4"/>
                </a:solidFill>
                <a:effectLst/>
                <a:latin typeface="Consolas" panose="020B0609020204030204" pitchFamily="49" charset="0"/>
              </a:rPr>
              <a:t> = </a:t>
            </a:r>
            <a:r>
              <a:rPr lang="en-GB" sz="900" b="0">
                <a:solidFill>
                  <a:srgbClr val="9CDCFE"/>
                </a:solidFill>
                <a:effectLst/>
                <a:latin typeface="Consolas" panose="020B0609020204030204" pitchFamily="49" charset="0"/>
              </a:rPr>
              <a:t>alias</a:t>
            </a:r>
            <a:endParaRPr lang="en-GB" sz="900" b="0">
              <a:solidFill>
                <a:srgbClr val="D4D4D4"/>
              </a:solidFill>
              <a:effectLst/>
              <a:latin typeface="Consolas" panose="020B0609020204030204" pitchFamily="49" charset="0"/>
            </a:endParaRPr>
          </a:p>
          <a:p>
            <a:r>
              <a:rPr lang="en-GB" sz="900" b="0">
                <a:solidFill>
                  <a:srgbClr val="D4D4D4"/>
                </a:solidFill>
                <a:effectLst/>
                <a:latin typeface="Consolas" panose="020B0609020204030204" pitchFamily="49" charset="0"/>
              </a:rPr>
              <a:t>        </a:t>
            </a:r>
            <a:r>
              <a:rPr lang="en-GB" sz="900" b="0" err="1">
                <a:solidFill>
                  <a:srgbClr val="9CDCFE"/>
                </a:solidFill>
                <a:effectLst/>
                <a:latin typeface="Consolas" panose="020B0609020204030204" pitchFamily="49" charset="0"/>
              </a:rPr>
              <a:t>self</a:t>
            </a:r>
            <a:r>
              <a:rPr lang="en-GB" sz="900" b="0" err="1">
                <a:solidFill>
                  <a:srgbClr val="D4D4D4"/>
                </a:solidFill>
                <a:effectLst/>
                <a:latin typeface="Consolas" panose="020B0609020204030204" pitchFamily="49" charset="0"/>
              </a:rPr>
              <a:t>.</a:t>
            </a:r>
            <a:r>
              <a:rPr lang="en-GB" sz="900" b="0" err="1">
                <a:solidFill>
                  <a:srgbClr val="9CDCFE"/>
                </a:solidFill>
                <a:effectLst/>
                <a:latin typeface="Consolas" panose="020B0609020204030204" pitchFamily="49" charset="0"/>
              </a:rPr>
              <a:t>powerlevel</a:t>
            </a:r>
            <a:r>
              <a:rPr lang="en-GB" sz="900" b="0">
                <a:solidFill>
                  <a:srgbClr val="D4D4D4"/>
                </a:solidFill>
                <a:effectLst/>
                <a:latin typeface="Consolas" panose="020B0609020204030204" pitchFamily="49" charset="0"/>
              </a:rPr>
              <a:t> = </a:t>
            </a:r>
            <a:r>
              <a:rPr lang="en-GB" sz="900" b="0" err="1">
                <a:solidFill>
                  <a:srgbClr val="9CDCFE"/>
                </a:solidFill>
                <a:effectLst/>
                <a:latin typeface="Consolas" panose="020B0609020204030204" pitchFamily="49" charset="0"/>
              </a:rPr>
              <a:t>powerlevel</a:t>
            </a:r>
            <a:endParaRPr lang="en-GB" sz="900">
              <a:solidFill>
                <a:srgbClr val="D4D4D4"/>
              </a:solidFill>
              <a:latin typeface="Consolas" panose="020B0609020204030204" pitchFamily="49" charset="0"/>
            </a:endParaRPr>
          </a:p>
          <a:p>
            <a:endParaRPr lang="en-GB" sz="900">
              <a:solidFill>
                <a:srgbClr val="D4D4D4"/>
              </a:solidFill>
              <a:latin typeface="Consolas" panose="020B0609020204030204" pitchFamily="49" charset="0"/>
            </a:endParaRPr>
          </a:p>
          <a:p>
            <a:r>
              <a:rPr lang="en-GB" sz="900">
                <a:solidFill>
                  <a:srgbClr val="D4D4D4"/>
                </a:solidFill>
                <a:latin typeface="Consolas" panose="020B0609020204030204" pitchFamily="49" charset="0"/>
              </a:rPr>
              <a:t>    # New method only for the subclass</a:t>
            </a:r>
          </a:p>
          <a:p>
            <a:r>
              <a:rPr lang="en-GB" sz="900">
                <a:solidFill>
                  <a:srgbClr val="D4D4D4"/>
                </a:solidFill>
                <a:latin typeface="Consolas" panose="020B0609020204030204" pitchFamily="49" charset="0"/>
              </a:rPr>
              <a:t>    </a:t>
            </a:r>
            <a:r>
              <a:rPr lang="en-GB" sz="900" b="0">
                <a:solidFill>
                  <a:srgbClr val="569CD6"/>
                </a:solidFill>
                <a:effectLst/>
                <a:latin typeface="Consolas" panose="020B0609020204030204" pitchFamily="49" charset="0"/>
              </a:rPr>
              <a:t>def</a:t>
            </a:r>
            <a:r>
              <a:rPr lang="en-GB" sz="900" b="0">
                <a:solidFill>
                  <a:srgbClr val="D4D4D4"/>
                </a:solidFill>
                <a:effectLst/>
                <a:latin typeface="Consolas" panose="020B0609020204030204" pitchFamily="49" charset="0"/>
              </a:rPr>
              <a:t> </a:t>
            </a:r>
            <a:r>
              <a:rPr lang="en-GB" sz="900" b="0" err="1">
                <a:solidFill>
                  <a:srgbClr val="DCDCAA"/>
                </a:solidFill>
                <a:effectLst/>
                <a:latin typeface="Consolas" panose="020B0609020204030204" pitchFamily="49" charset="0"/>
              </a:rPr>
              <a:t>receive_healing</a:t>
            </a:r>
            <a:r>
              <a:rPr lang="en-GB" sz="900" b="0">
                <a:solidFill>
                  <a:srgbClr val="D4D4D4"/>
                </a:solidFill>
                <a:effectLst/>
                <a:latin typeface="Consolas" panose="020B0609020204030204" pitchFamily="49" charset="0"/>
              </a:rPr>
              <a:t>(</a:t>
            </a:r>
            <a:r>
              <a:rPr lang="en-GB" sz="900" b="0">
                <a:solidFill>
                  <a:srgbClr val="9CDCFE"/>
                </a:solidFill>
                <a:effectLst/>
                <a:latin typeface="Consolas" panose="020B0609020204030204" pitchFamily="49" charset="0"/>
              </a:rPr>
              <a:t>self</a:t>
            </a:r>
            <a:r>
              <a:rPr lang="en-GB" sz="900" b="0">
                <a:solidFill>
                  <a:srgbClr val="D4D4D4"/>
                </a:solidFill>
                <a:effectLst/>
                <a:latin typeface="Consolas" panose="020B0609020204030204" pitchFamily="49" charset="0"/>
              </a:rPr>
              <a:t>, </a:t>
            </a:r>
            <a:r>
              <a:rPr lang="en-GB" sz="900" b="0">
                <a:solidFill>
                  <a:srgbClr val="9CDCFE"/>
                </a:solidFill>
                <a:effectLst/>
                <a:latin typeface="Consolas" panose="020B0609020204030204" pitchFamily="49" charset="0"/>
              </a:rPr>
              <a:t>healing</a:t>
            </a:r>
            <a:r>
              <a:rPr lang="en-GB" sz="900" b="0">
                <a:solidFill>
                  <a:srgbClr val="D4D4D4"/>
                </a:solidFill>
                <a:effectLst/>
                <a:latin typeface="Consolas" panose="020B0609020204030204" pitchFamily="49" charset="0"/>
              </a:rPr>
              <a:t>):</a:t>
            </a:r>
          </a:p>
          <a:p>
            <a:r>
              <a:rPr lang="en-GB" sz="900" b="0">
                <a:solidFill>
                  <a:srgbClr val="D4D4D4"/>
                </a:solidFill>
                <a:effectLst/>
                <a:latin typeface="Consolas" panose="020B0609020204030204" pitchFamily="49" charset="0"/>
              </a:rPr>
              <a:t>        </a:t>
            </a:r>
            <a:r>
              <a:rPr lang="en-GB" sz="900" b="0" err="1">
                <a:solidFill>
                  <a:srgbClr val="9CDCFE"/>
                </a:solidFill>
                <a:effectLst/>
                <a:latin typeface="Consolas" panose="020B0609020204030204" pitchFamily="49" charset="0"/>
              </a:rPr>
              <a:t>self</a:t>
            </a:r>
            <a:r>
              <a:rPr lang="en-GB" sz="900" b="0" err="1">
                <a:solidFill>
                  <a:srgbClr val="D4D4D4"/>
                </a:solidFill>
                <a:effectLst/>
                <a:latin typeface="Consolas" panose="020B0609020204030204" pitchFamily="49" charset="0"/>
              </a:rPr>
              <a:t>.</a:t>
            </a:r>
            <a:r>
              <a:rPr lang="en-GB" sz="900" b="0" err="1">
                <a:solidFill>
                  <a:srgbClr val="9CDCFE"/>
                </a:solidFill>
                <a:effectLst/>
                <a:latin typeface="Consolas" panose="020B0609020204030204" pitchFamily="49" charset="0"/>
              </a:rPr>
              <a:t>powerlevel</a:t>
            </a:r>
            <a:r>
              <a:rPr lang="en-GB" sz="900" b="0">
                <a:solidFill>
                  <a:srgbClr val="D4D4D4"/>
                </a:solidFill>
                <a:effectLst/>
                <a:latin typeface="Consolas" panose="020B0609020204030204" pitchFamily="49" charset="0"/>
              </a:rPr>
              <a:t> += </a:t>
            </a:r>
            <a:r>
              <a:rPr lang="en-GB" sz="900" b="0">
                <a:solidFill>
                  <a:srgbClr val="9CDCFE"/>
                </a:solidFill>
                <a:effectLst/>
                <a:latin typeface="Consolas" panose="020B0609020204030204" pitchFamily="49" charset="0"/>
              </a:rPr>
              <a:t>healing</a:t>
            </a:r>
            <a:endParaRPr lang="en-GB" sz="900">
              <a:solidFill>
                <a:srgbClr val="D4D4D4"/>
              </a:solidFill>
              <a:latin typeface="Consolas" panose="020B0609020204030204" pitchFamily="49" charset="0"/>
            </a:endParaRPr>
          </a:p>
          <a:p>
            <a:endParaRPr lang="en-GB" sz="900">
              <a:solidFill>
                <a:srgbClr val="D4D4D4"/>
              </a:solidFill>
              <a:latin typeface="Consolas" panose="020B0609020204030204" pitchFamily="49" charset="0"/>
            </a:endParaRPr>
          </a:p>
          <a:p>
            <a:r>
              <a:rPr lang="en-GB" sz="900">
                <a:solidFill>
                  <a:srgbClr val="D4D4D4"/>
                </a:solidFill>
                <a:latin typeface="Consolas" panose="020B0609020204030204" pitchFamily="49" charset="0"/>
              </a:rPr>
              <a:t>    # Overwrite an inherited method</a:t>
            </a:r>
          </a:p>
          <a:p>
            <a:r>
              <a:rPr lang="en-GB" sz="900" b="0">
                <a:solidFill>
                  <a:srgbClr val="D4D4D4"/>
                </a:solidFill>
                <a:effectLst/>
                <a:latin typeface="Consolas" panose="020B0609020204030204" pitchFamily="49" charset="0"/>
              </a:rPr>
              <a:t>    </a:t>
            </a:r>
            <a:r>
              <a:rPr lang="en-GB" sz="900" b="0">
                <a:solidFill>
                  <a:srgbClr val="569CD6"/>
                </a:solidFill>
                <a:effectLst/>
                <a:latin typeface="Consolas" panose="020B0609020204030204" pitchFamily="49" charset="0"/>
              </a:rPr>
              <a:t>def</a:t>
            </a:r>
            <a:r>
              <a:rPr lang="en-GB" sz="900" b="0">
                <a:solidFill>
                  <a:srgbClr val="D4D4D4"/>
                </a:solidFill>
                <a:effectLst/>
                <a:latin typeface="Consolas" panose="020B0609020204030204" pitchFamily="49" charset="0"/>
              </a:rPr>
              <a:t> </a:t>
            </a:r>
            <a:r>
              <a:rPr lang="en-GB" sz="900" b="0">
                <a:solidFill>
                  <a:srgbClr val="DCDCAA"/>
                </a:solidFill>
                <a:effectLst/>
                <a:latin typeface="Consolas" panose="020B0609020204030204" pitchFamily="49" charset="0"/>
              </a:rPr>
              <a:t>__str__</a:t>
            </a:r>
            <a:r>
              <a:rPr lang="en-GB" sz="900" b="0">
                <a:solidFill>
                  <a:srgbClr val="D4D4D4"/>
                </a:solidFill>
                <a:effectLst/>
                <a:latin typeface="Consolas" panose="020B0609020204030204" pitchFamily="49" charset="0"/>
              </a:rPr>
              <a:t>(</a:t>
            </a:r>
            <a:r>
              <a:rPr lang="en-GB" sz="900" b="0">
                <a:solidFill>
                  <a:srgbClr val="9CDCFE"/>
                </a:solidFill>
                <a:effectLst/>
                <a:latin typeface="Consolas" panose="020B0609020204030204" pitchFamily="49" charset="0"/>
              </a:rPr>
              <a:t>self</a:t>
            </a:r>
            <a:r>
              <a:rPr lang="en-GB" sz="900" b="0">
                <a:solidFill>
                  <a:srgbClr val="D4D4D4"/>
                </a:solidFill>
                <a:effectLst/>
                <a:latin typeface="Consolas" panose="020B0609020204030204" pitchFamily="49" charset="0"/>
              </a:rPr>
              <a:t>):</a:t>
            </a:r>
          </a:p>
          <a:p>
            <a:r>
              <a:rPr lang="en-GB" sz="900" b="0">
                <a:solidFill>
                  <a:srgbClr val="D4D4D4"/>
                </a:solidFill>
                <a:effectLst/>
                <a:latin typeface="Consolas" panose="020B0609020204030204" pitchFamily="49" charset="0"/>
              </a:rPr>
              <a:t>        </a:t>
            </a:r>
            <a:r>
              <a:rPr lang="en-GB" sz="900" b="0">
                <a:solidFill>
                  <a:srgbClr val="C586C0"/>
                </a:solidFill>
                <a:effectLst/>
                <a:latin typeface="Consolas" panose="020B0609020204030204" pitchFamily="49" charset="0"/>
              </a:rPr>
              <a:t>return</a:t>
            </a:r>
            <a:r>
              <a:rPr lang="en-GB" sz="900" b="0">
                <a:solidFill>
                  <a:srgbClr val="D4D4D4"/>
                </a:solidFill>
                <a:effectLst/>
                <a:latin typeface="Consolas" panose="020B0609020204030204" pitchFamily="49" charset="0"/>
              </a:rPr>
              <a:t> </a:t>
            </a:r>
            <a:r>
              <a:rPr lang="en-GB" sz="900" b="0">
                <a:solidFill>
                  <a:srgbClr val="569CD6"/>
                </a:solidFill>
                <a:effectLst/>
                <a:latin typeface="Consolas" panose="020B0609020204030204" pitchFamily="49" charset="0"/>
              </a:rPr>
              <a:t>f</a:t>
            </a:r>
            <a:r>
              <a:rPr lang="en-GB" sz="900" b="0">
                <a:solidFill>
                  <a:srgbClr val="CE9178"/>
                </a:solidFill>
                <a:effectLst/>
                <a:latin typeface="Consolas" panose="020B0609020204030204" pitchFamily="49" charset="0"/>
              </a:rPr>
              <a:t>"</a:t>
            </a:r>
            <a:r>
              <a:rPr lang="en-GB" sz="900" b="0">
                <a:solidFill>
                  <a:srgbClr val="569CD6"/>
                </a:solidFill>
                <a:effectLst/>
                <a:latin typeface="Consolas" panose="020B0609020204030204" pitchFamily="49" charset="0"/>
              </a:rPr>
              <a:t>{</a:t>
            </a:r>
            <a:r>
              <a:rPr lang="en-GB" sz="900" b="0" err="1">
                <a:solidFill>
                  <a:srgbClr val="9CDCFE"/>
                </a:solidFill>
                <a:effectLst/>
                <a:latin typeface="Consolas" panose="020B0609020204030204" pitchFamily="49" charset="0"/>
              </a:rPr>
              <a:t>self</a:t>
            </a:r>
            <a:r>
              <a:rPr lang="en-GB" sz="900" b="0" err="1">
                <a:solidFill>
                  <a:srgbClr val="D4D4D4"/>
                </a:solidFill>
                <a:effectLst/>
                <a:latin typeface="Consolas" panose="020B0609020204030204" pitchFamily="49" charset="0"/>
              </a:rPr>
              <a:t>.</a:t>
            </a:r>
            <a:r>
              <a:rPr lang="en-GB" sz="900" b="0" err="1">
                <a:solidFill>
                  <a:srgbClr val="9CDCFE"/>
                </a:solidFill>
                <a:effectLst/>
                <a:latin typeface="Consolas" panose="020B0609020204030204" pitchFamily="49" charset="0"/>
              </a:rPr>
              <a:t>alias</a:t>
            </a:r>
            <a:r>
              <a:rPr lang="en-GB" sz="900" b="0">
                <a:solidFill>
                  <a:srgbClr val="569CD6"/>
                </a:solidFill>
                <a:effectLst/>
                <a:latin typeface="Consolas" panose="020B0609020204030204" pitchFamily="49" charset="0"/>
              </a:rPr>
              <a:t>}</a:t>
            </a:r>
            <a:r>
              <a:rPr lang="en-GB" sz="900" b="0">
                <a:solidFill>
                  <a:srgbClr val="CE9178"/>
                </a:solidFill>
                <a:effectLst/>
                <a:latin typeface="Consolas" panose="020B0609020204030204" pitchFamily="49" charset="0"/>
              </a:rPr>
              <a:t>: </a:t>
            </a:r>
            <a:r>
              <a:rPr lang="en-GB" sz="900" b="0">
                <a:solidFill>
                  <a:srgbClr val="569CD6"/>
                </a:solidFill>
                <a:effectLst/>
                <a:latin typeface="Consolas" panose="020B0609020204030204" pitchFamily="49" charset="0"/>
              </a:rPr>
              <a:t>{</a:t>
            </a:r>
            <a:r>
              <a:rPr lang="en-GB" sz="900" b="0" err="1">
                <a:solidFill>
                  <a:srgbClr val="9CDCFE"/>
                </a:solidFill>
                <a:effectLst/>
                <a:latin typeface="Consolas" panose="020B0609020204030204" pitchFamily="49" charset="0"/>
              </a:rPr>
              <a:t>self</a:t>
            </a:r>
            <a:r>
              <a:rPr lang="en-GB" sz="900" b="0" err="1">
                <a:solidFill>
                  <a:srgbClr val="D4D4D4"/>
                </a:solidFill>
                <a:effectLst/>
                <a:latin typeface="Consolas" panose="020B0609020204030204" pitchFamily="49" charset="0"/>
              </a:rPr>
              <a:t>.</a:t>
            </a:r>
            <a:r>
              <a:rPr lang="en-GB" sz="900" b="0" err="1">
                <a:solidFill>
                  <a:srgbClr val="9CDCFE"/>
                </a:solidFill>
                <a:effectLst/>
                <a:latin typeface="Consolas" panose="020B0609020204030204" pitchFamily="49" charset="0"/>
              </a:rPr>
              <a:t>powerlevel</a:t>
            </a:r>
            <a:r>
              <a:rPr lang="en-GB" sz="900" b="0">
                <a:solidFill>
                  <a:srgbClr val="D4D4D4"/>
                </a:solidFill>
                <a:effectLst/>
                <a:latin typeface="Consolas" panose="020B0609020204030204" pitchFamily="49" charset="0"/>
              </a:rPr>
              <a:t> </a:t>
            </a:r>
            <a:r>
              <a:rPr lang="en-GB" sz="900" b="0">
                <a:solidFill>
                  <a:srgbClr val="C586C0"/>
                </a:solidFill>
                <a:effectLst/>
                <a:latin typeface="Consolas" panose="020B0609020204030204" pitchFamily="49" charset="0"/>
              </a:rPr>
              <a:t>if</a:t>
            </a:r>
            <a:r>
              <a:rPr lang="en-GB" sz="900" b="0">
                <a:solidFill>
                  <a:srgbClr val="D4D4D4"/>
                </a:solidFill>
                <a:effectLst/>
                <a:latin typeface="Consolas" panose="020B0609020204030204" pitchFamily="49" charset="0"/>
              </a:rPr>
              <a:t> </a:t>
            </a:r>
            <a:r>
              <a:rPr lang="en-GB" sz="900" b="0" err="1">
                <a:solidFill>
                  <a:srgbClr val="9CDCFE"/>
                </a:solidFill>
                <a:effectLst/>
                <a:latin typeface="Consolas" panose="020B0609020204030204" pitchFamily="49" charset="0"/>
              </a:rPr>
              <a:t>self</a:t>
            </a:r>
            <a:r>
              <a:rPr lang="en-GB" sz="900" b="0" err="1">
                <a:solidFill>
                  <a:srgbClr val="D4D4D4"/>
                </a:solidFill>
                <a:effectLst/>
                <a:latin typeface="Consolas" panose="020B0609020204030204" pitchFamily="49" charset="0"/>
              </a:rPr>
              <a:t>.</a:t>
            </a:r>
            <a:r>
              <a:rPr lang="en-GB" sz="900" b="0" err="1">
                <a:solidFill>
                  <a:srgbClr val="9CDCFE"/>
                </a:solidFill>
                <a:effectLst/>
                <a:latin typeface="Consolas" panose="020B0609020204030204" pitchFamily="49" charset="0"/>
              </a:rPr>
              <a:t>powerlevel</a:t>
            </a:r>
            <a:r>
              <a:rPr lang="en-GB" sz="900" b="0">
                <a:solidFill>
                  <a:srgbClr val="D4D4D4"/>
                </a:solidFill>
                <a:effectLst/>
                <a:latin typeface="Consolas" panose="020B0609020204030204" pitchFamily="49" charset="0"/>
              </a:rPr>
              <a:t> &gt; </a:t>
            </a:r>
            <a:r>
              <a:rPr lang="en-GB" sz="900" b="0">
                <a:solidFill>
                  <a:srgbClr val="B5CEA8"/>
                </a:solidFill>
                <a:effectLst/>
                <a:latin typeface="Consolas" panose="020B0609020204030204" pitchFamily="49" charset="0"/>
              </a:rPr>
              <a:t>0</a:t>
            </a:r>
            <a:r>
              <a:rPr lang="en-GB" sz="900" b="0">
                <a:solidFill>
                  <a:srgbClr val="D4D4D4"/>
                </a:solidFill>
                <a:effectLst/>
                <a:latin typeface="Consolas" panose="020B0609020204030204" pitchFamily="49" charset="0"/>
              </a:rPr>
              <a:t> </a:t>
            </a:r>
            <a:r>
              <a:rPr lang="en-GB" sz="900" b="0">
                <a:solidFill>
                  <a:srgbClr val="C586C0"/>
                </a:solidFill>
                <a:effectLst/>
                <a:latin typeface="Consolas" panose="020B0609020204030204" pitchFamily="49" charset="0"/>
              </a:rPr>
              <a:t>else</a:t>
            </a:r>
            <a:r>
              <a:rPr lang="en-GB" sz="900" b="0">
                <a:solidFill>
                  <a:srgbClr val="D4D4D4"/>
                </a:solidFill>
                <a:effectLst/>
                <a:latin typeface="Consolas" panose="020B0609020204030204" pitchFamily="49" charset="0"/>
              </a:rPr>
              <a:t> </a:t>
            </a:r>
            <a:r>
              <a:rPr lang="en-GB" sz="900" b="0">
                <a:solidFill>
                  <a:srgbClr val="CE9178"/>
                </a:solidFill>
                <a:effectLst/>
                <a:latin typeface="Consolas" panose="020B0609020204030204" pitchFamily="49" charset="0"/>
              </a:rPr>
              <a:t>'DEFEATED’</a:t>
            </a:r>
            <a:r>
              <a:rPr lang="en-GB" sz="900" b="0">
                <a:solidFill>
                  <a:srgbClr val="569CD6"/>
                </a:solidFill>
                <a:effectLst/>
                <a:latin typeface="Consolas" panose="020B0609020204030204" pitchFamily="49" charset="0"/>
              </a:rPr>
              <a:t>}</a:t>
            </a:r>
            <a:r>
              <a:rPr lang="en-GB" sz="900" b="0">
                <a:solidFill>
                  <a:srgbClr val="CE9178"/>
                </a:solidFill>
                <a:effectLst/>
                <a:latin typeface="Consolas" panose="020B0609020204030204" pitchFamily="49" charset="0"/>
              </a:rPr>
              <a:t>”</a:t>
            </a:r>
            <a:endParaRPr lang="en-GB" sz="900">
              <a:solidFill>
                <a:srgbClr val="D4D4D4"/>
              </a:solidFill>
              <a:latin typeface="Consolas" panose="020B0609020204030204" pitchFamily="49" charset="0"/>
            </a:endParaRPr>
          </a:p>
        </p:txBody>
      </p:sp>
      <p:sp>
        <p:nvSpPr>
          <p:cNvPr id="5" name="Slide Number Placeholder 4">
            <a:extLst>
              <a:ext uri="{FF2B5EF4-FFF2-40B4-BE49-F238E27FC236}">
                <a16:creationId xmlns:a16="http://schemas.microsoft.com/office/drawing/2014/main" id="{A0856A9D-51E1-8D44-F072-9F2CE42FE713}"/>
              </a:ext>
            </a:extLst>
          </p:cNvPr>
          <p:cNvSpPr>
            <a:spLocks noGrp="1"/>
          </p:cNvSpPr>
          <p:nvPr>
            <p:ph type="sldNum" sz="quarter" idx="16"/>
          </p:nvPr>
        </p:nvSpPr>
        <p:spPr/>
        <p:txBody>
          <a:bodyPr/>
          <a:lstStyle/>
          <a:p>
            <a:fld id="{7559FC98-AF75-4A00-A03C-DF9FEBF6BCB9}" type="slidenum">
              <a:rPr lang="en-GB" smtClean="0"/>
              <a:pPr/>
              <a:t>6</a:t>
            </a:fld>
            <a:endParaRPr lang="en-GB"/>
          </a:p>
        </p:txBody>
      </p:sp>
      <p:sp>
        <p:nvSpPr>
          <p:cNvPr id="6" name="Text Placeholder 5">
            <a:extLst>
              <a:ext uri="{FF2B5EF4-FFF2-40B4-BE49-F238E27FC236}">
                <a16:creationId xmlns:a16="http://schemas.microsoft.com/office/drawing/2014/main" id="{893DEDF2-43CC-9E21-FCD9-8789DB30707D}"/>
              </a:ext>
            </a:extLst>
          </p:cNvPr>
          <p:cNvSpPr>
            <a:spLocks noGrp="1"/>
          </p:cNvSpPr>
          <p:nvPr>
            <p:ph type="body" sz="quarter" idx="10"/>
          </p:nvPr>
        </p:nvSpPr>
        <p:spPr/>
        <p:txBody>
          <a:bodyPr/>
          <a:lstStyle/>
          <a:p>
            <a:endParaRPr lang="en-GB"/>
          </a:p>
        </p:txBody>
      </p:sp>
      <p:sp>
        <p:nvSpPr>
          <p:cNvPr id="7" name="Text Placeholder 6">
            <a:extLst>
              <a:ext uri="{FF2B5EF4-FFF2-40B4-BE49-F238E27FC236}">
                <a16:creationId xmlns:a16="http://schemas.microsoft.com/office/drawing/2014/main" id="{8546A905-FE63-2F1B-4705-512B212C2777}"/>
              </a:ext>
            </a:extLst>
          </p:cNvPr>
          <p:cNvSpPr>
            <a:spLocks noGrp="1"/>
          </p:cNvSpPr>
          <p:nvPr>
            <p:ph type="body" sz="quarter" idx="18"/>
          </p:nvPr>
        </p:nvSpPr>
        <p:spPr/>
        <p:txBody>
          <a:bodyPr/>
          <a:lstStyle/>
          <a:p>
            <a:r>
              <a:rPr lang="de-CH"/>
              <a:t>Class</a:t>
            </a:r>
            <a:endParaRPr lang="en-GB"/>
          </a:p>
        </p:txBody>
      </p:sp>
      <p:sp>
        <p:nvSpPr>
          <p:cNvPr id="8" name="Text Placeholder 7">
            <a:extLst>
              <a:ext uri="{FF2B5EF4-FFF2-40B4-BE49-F238E27FC236}">
                <a16:creationId xmlns:a16="http://schemas.microsoft.com/office/drawing/2014/main" id="{569F879F-462B-A60C-FE68-BB16A8BD73C8}"/>
              </a:ext>
            </a:extLst>
          </p:cNvPr>
          <p:cNvSpPr>
            <a:spLocks noGrp="1"/>
          </p:cNvSpPr>
          <p:nvPr>
            <p:ph type="body" sz="quarter" idx="19"/>
          </p:nvPr>
        </p:nvSpPr>
        <p:spPr/>
        <p:txBody>
          <a:bodyPr/>
          <a:lstStyle/>
          <a:p>
            <a:r>
              <a:rPr lang="de-CH" err="1"/>
              <a:t>Subclass</a:t>
            </a:r>
            <a:endParaRPr lang="en-GB"/>
          </a:p>
        </p:txBody>
      </p:sp>
      <p:sp>
        <p:nvSpPr>
          <p:cNvPr id="9" name="Text Placeholder 8">
            <a:extLst>
              <a:ext uri="{FF2B5EF4-FFF2-40B4-BE49-F238E27FC236}">
                <a16:creationId xmlns:a16="http://schemas.microsoft.com/office/drawing/2014/main" id="{D1DDF268-1C02-C1C4-CB03-A0B2700D8D5C}"/>
              </a:ext>
            </a:extLst>
          </p:cNvPr>
          <p:cNvSpPr>
            <a:spLocks noGrp="1"/>
          </p:cNvSpPr>
          <p:nvPr>
            <p:ph type="body" sz="quarter" idx="15"/>
          </p:nvPr>
        </p:nvSpPr>
        <p:spPr/>
        <p:txBody>
          <a:bodyPr/>
          <a:lstStyle/>
          <a:p>
            <a:r>
              <a:rPr lang="de-CH"/>
              <a:t>An </a:t>
            </a:r>
            <a:r>
              <a:rPr lang="de-CH" err="1"/>
              <a:t>object</a:t>
            </a:r>
            <a:r>
              <a:rPr lang="de-CH"/>
              <a:t> of </a:t>
            </a:r>
            <a:r>
              <a:rPr lang="de-CH" err="1"/>
              <a:t>the</a:t>
            </a:r>
            <a:r>
              <a:rPr lang="de-CH"/>
              <a:t> </a:t>
            </a:r>
            <a:r>
              <a:rPr lang="de-CH" err="1"/>
              <a:t>subclass</a:t>
            </a:r>
            <a:r>
              <a:rPr lang="de-CH"/>
              <a:t> </a:t>
            </a:r>
            <a:r>
              <a:rPr lang="de-CH" err="1"/>
              <a:t>can</a:t>
            </a:r>
            <a:r>
              <a:rPr lang="de-CH"/>
              <a:t> </a:t>
            </a:r>
            <a:r>
              <a:rPr lang="de-CH" err="1"/>
              <a:t>use</a:t>
            </a:r>
            <a:r>
              <a:rPr lang="de-CH"/>
              <a:t> all </a:t>
            </a:r>
            <a:r>
              <a:rPr lang="de-CH" err="1"/>
              <a:t>methods</a:t>
            </a:r>
            <a:r>
              <a:rPr lang="de-CH"/>
              <a:t> </a:t>
            </a:r>
            <a:r>
              <a:rPr lang="de-CH" err="1"/>
              <a:t>from</a:t>
            </a:r>
            <a:r>
              <a:rPr lang="de-CH"/>
              <a:t> </a:t>
            </a:r>
            <a:r>
              <a:rPr lang="de-CH" err="1"/>
              <a:t>the</a:t>
            </a:r>
            <a:r>
              <a:rPr lang="de-CH"/>
              <a:t> super </a:t>
            </a:r>
            <a:r>
              <a:rPr lang="de-CH" err="1"/>
              <a:t>class</a:t>
            </a:r>
            <a:r>
              <a:rPr lang="de-CH"/>
              <a:t>. </a:t>
            </a:r>
            <a:r>
              <a:rPr lang="de-CH" err="1"/>
              <a:t>We</a:t>
            </a:r>
            <a:r>
              <a:rPr lang="de-CH"/>
              <a:t> don’t </a:t>
            </a:r>
            <a:r>
              <a:rPr lang="de-CH" err="1"/>
              <a:t>need</a:t>
            </a:r>
            <a:r>
              <a:rPr lang="de-CH"/>
              <a:t> to </a:t>
            </a:r>
            <a:r>
              <a:rPr lang="de-CH" err="1"/>
              <a:t>use</a:t>
            </a:r>
            <a:r>
              <a:rPr lang="de-CH"/>
              <a:t> </a:t>
            </a:r>
            <a:r>
              <a:rPr lang="de-CH" err="1"/>
              <a:t>exactly</a:t>
            </a:r>
            <a:r>
              <a:rPr lang="de-CH"/>
              <a:t> </a:t>
            </a:r>
            <a:r>
              <a:rPr lang="de-CH" err="1"/>
              <a:t>this</a:t>
            </a:r>
            <a:r>
              <a:rPr lang="de-CH"/>
              <a:t> </a:t>
            </a:r>
            <a:r>
              <a:rPr lang="de-CH" err="1"/>
              <a:t>behaviour</a:t>
            </a:r>
            <a:r>
              <a:rPr lang="de-CH"/>
              <a:t> and </a:t>
            </a:r>
            <a:r>
              <a:rPr lang="de-CH" err="1"/>
              <a:t>can</a:t>
            </a:r>
            <a:r>
              <a:rPr lang="de-CH"/>
              <a:t> also </a:t>
            </a:r>
            <a:r>
              <a:rPr lang="de-CH" err="1"/>
              <a:t>overwrite</a:t>
            </a:r>
            <a:r>
              <a:rPr lang="de-CH"/>
              <a:t> </a:t>
            </a:r>
            <a:r>
              <a:rPr lang="de-CH" err="1"/>
              <a:t>methods</a:t>
            </a:r>
            <a:r>
              <a:rPr lang="de-CH"/>
              <a:t> </a:t>
            </a:r>
            <a:r>
              <a:rPr lang="de-CH" err="1"/>
              <a:t>or</a:t>
            </a:r>
            <a:r>
              <a:rPr lang="de-CH"/>
              <a:t> </a:t>
            </a:r>
            <a:r>
              <a:rPr lang="de-CH" err="1"/>
              <a:t>define</a:t>
            </a:r>
            <a:r>
              <a:rPr lang="de-CH"/>
              <a:t> </a:t>
            </a:r>
            <a:r>
              <a:rPr lang="de-CH" err="1"/>
              <a:t>new</a:t>
            </a:r>
            <a:r>
              <a:rPr lang="de-CH"/>
              <a:t> </a:t>
            </a:r>
            <a:r>
              <a:rPr lang="de-CH" err="1"/>
              <a:t>ones</a:t>
            </a:r>
            <a:r>
              <a:rPr lang="de-CH"/>
              <a:t> </a:t>
            </a:r>
            <a:r>
              <a:rPr lang="de-CH" err="1"/>
              <a:t>only</a:t>
            </a:r>
            <a:r>
              <a:rPr lang="de-CH"/>
              <a:t> for </a:t>
            </a:r>
            <a:r>
              <a:rPr lang="de-CH" err="1"/>
              <a:t>the</a:t>
            </a:r>
            <a:r>
              <a:rPr lang="de-CH"/>
              <a:t> </a:t>
            </a:r>
            <a:r>
              <a:rPr lang="de-CH" err="1"/>
              <a:t>subclass</a:t>
            </a:r>
            <a:r>
              <a:rPr lang="de-CH"/>
              <a:t>.</a:t>
            </a:r>
            <a:endParaRPr lang="en-GB"/>
          </a:p>
        </p:txBody>
      </p:sp>
      <p:sp>
        <p:nvSpPr>
          <p:cNvPr id="10" name="Content Placeholder 9">
            <a:extLst>
              <a:ext uri="{FF2B5EF4-FFF2-40B4-BE49-F238E27FC236}">
                <a16:creationId xmlns:a16="http://schemas.microsoft.com/office/drawing/2014/main" id="{241E3844-E974-97BD-CA59-247473635B35}"/>
              </a:ext>
            </a:extLst>
          </p:cNvPr>
          <p:cNvSpPr>
            <a:spLocks noGrp="1"/>
          </p:cNvSpPr>
          <p:nvPr>
            <p:ph sz="quarter" idx="20"/>
          </p:nvPr>
        </p:nvSpPr>
        <p:spPr/>
        <p:txBody>
          <a:bodyPr/>
          <a:lstStyle/>
          <a:p>
            <a:endParaRPr lang="en-GB"/>
          </a:p>
        </p:txBody>
      </p:sp>
    </p:spTree>
    <p:extLst>
      <p:ext uri="{BB962C8B-B14F-4D97-AF65-F5344CB8AC3E}">
        <p14:creationId xmlns:p14="http://schemas.microsoft.com/office/powerpoint/2010/main" val="1961197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a:t>Discussion of Quiz 5</a:t>
            </a:r>
          </a:p>
        </p:txBody>
      </p:sp>
    </p:spTree>
    <p:extLst>
      <p:ext uri="{BB962C8B-B14F-4D97-AF65-F5344CB8AC3E}">
        <p14:creationId xmlns:p14="http://schemas.microsoft.com/office/powerpoint/2010/main" val="455783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D49BC9-8090-D9E3-98B5-F23656438A5A}"/>
              </a:ext>
            </a:extLst>
          </p:cNvPr>
          <p:cNvSpPr>
            <a:spLocks noGrp="1"/>
          </p:cNvSpPr>
          <p:nvPr>
            <p:ph type="title"/>
          </p:nvPr>
        </p:nvSpPr>
        <p:spPr/>
        <p:txBody>
          <a:bodyPr/>
          <a:lstStyle/>
          <a:p>
            <a:r>
              <a:rPr lang="de-DE" err="1"/>
              <a:t>Object</a:t>
            </a:r>
            <a:r>
              <a:rPr lang="de-DE"/>
              <a:t> </a:t>
            </a:r>
            <a:r>
              <a:rPr lang="de-DE" err="1"/>
              <a:t>Inheritance</a:t>
            </a:r>
            <a:r>
              <a:rPr lang="de-DE"/>
              <a:t> 1</a:t>
            </a:r>
          </a:p>
        </p:txBody>
      </p:sp>
      <p:pic>
        <p:nvPicPr>
          <p:cNvPr id="6" name="Inhaltsplatzhalter 5">
            <a:extLst>
              <a:ext uri="{FF2B5EF4-FFF2-40B4-BE49-F238E27FC236}">
                <a16:creationId xmlns:a16="http://schemas.microsoft.com/office/drawing/2014/main" id="{B17148DB-506D-3F25-2FBB-CA5C3696643A}"/>
              </a:ext>
            </a:extLst>
          </p:cNvPr>
          <p:cNvPicPr>
            <a:picLocks noGrp="1" noChangeAspect="1"/>
          </p:cNvPicPr>
          <p:nvPr>
            <p:ph idx="1"/>
          </p:nvPr>
        </p:nvPicPr>
        <p:blipFill>
          <a:blip r:embed="rId2"/>
          <a:stretch>
            <a:fillRect/>
          </a:stretch>
        </p:blipFill>
        <p:spPr>
          <a:xfrm>
            <a:off x="358774" y="985900"/>
            <a:ext cx="6659326" cy="3203575"/>
          </a:xfrm>
        </p:spPr>
      </p:pic>
      <p:sp>
        <p:nvSpPr>
          <p:cNvPr id="4" name="Foliennummernplatzhalter 3">
            <a:extLst>
              <a:ext uri="{FF2B5EF4-FFF2-40B4-BE49-F238E27FC236}">
                <a16:creationId xmlns:a16="http://schemas.microsoft.com/office/drawing/2014/main" id="{3982281E-2827-78AB-3C2B-B98DC550C5C2}"/>
              </a:ext>
            </a:extLst>
          </p:cNvPr>
          <p:cNvSpPr>
            <a:spLocks noGrp="1"/>
          </p:cNvSpPr>
          <p:nvPr>
            <p:ph type="sldNum" sz="quarter" idx="12"/>
          </p:nvPr>
        </p:nvSpPr>
        <p:spPr/>
        <p:txBody>
          <a:bodyPr/>
          <a:lstStyle/>
          <a:p>
            <a:fld id="{7559FC98-AF75-4A00-A03C-DF9FEBF6BCB9}" type="slidenum">
              <a:rPr lang="en-GB" smtClean="0"/>
              <a:pPr/>
              <a:t>8</a:t>
            </a:fld>
            <a:endParaRPr lang="en-GB"/>
          </a:p>
        </p:txBody>
      </p:sp>
      <p:sp>
        <p:nvSpPr>
          <p:cNvPr id="7" name="Textfeld 6">
            <a:extLst>
              <a:ext uri="{FF2B5EF4-FFF2-40B4-BE49-F238E27FC236}">
                <a16:creationId xmlns:a16="http://schemas.microsoft.com/office/drawing/2014/main" id="{C48CB4EE-DB98-971F-D7AA-F132D2A5933A}"/>
              </a:ext>
            </a:extLst>
          </p:cNvPr>
          <p:cNvSpPr txBox="1"/>
          <p:nvPr/>
        </p:nvSpPr>
        <p:spPr>
          <a:xfrm>
            <a:off x="4018383" y="2813672"/>
            <a:ext cx="4614629" cy="300082"/>
          </a:xfrm>
          <a:prstGeom prst="rect">
            <a:avLst/>
          </a:prstGeom>
          <a:noFill/>
        </p:spPr>
        <p:txBody>
          <a:bodyPr wrap="square" rtlCol="0">
            <a:spAutoFit/>
          </a:bodyPr>
          <a:lstStyle/>
          <a:p>
            <a:r>
              <a:rPr lang="de-CH" dirty="0">
                <a:solidFill>
                  <a:srgbClr val="FF0000"/>
                </a:solidFill>
                <a:sym typeface="Wingdings" panose="05000000000000000000" pitchFamily="2" charset="2"/>
              </a:rPr>
              <a:t> Methods </a:t>
            </a:r>
            <a:r>
              <a:rPr lang="de-CH" dirty="0" err="1">
                <a:solidFill>
                  <a:srgbClr val="FF0000"/>
                </a:solidFill>
                <a:sym typeface="Wingdings" panose="05000000000000000000" pitchFamily="2" charset="2"/>
              </a:rPr>
              <a:t>can</a:t>
            </a:r>
            <a:r>
              <a:rPr lang="de-CH" dirty="0">
                <a:solidFill>
                  <a:srgbClr val="FF0000"/>
                </a:solidFill>
                <a:sym typeface="Wingdings" panose="05000000000000000000" pitchFamily="2" charset="2"/>
              </a:rPr>
              <a:t> </a:t>
            </a:r>
            <a:r>
              <a:rPr lang="de-CH" dirty="0" err="1">
                <a:solidFill>
                  <a:srgbClr val="FF0000"/>
                </a:solidFill>
                <a:sym typeface="Wingdings" panose="05000000000000000000" pitchFamily="2" charset="2"/>
              </a:rPr>
              <a:t>be</a:t>
            </a:r>
            <a:r>
              <a:rPr lang="de-CH" dirty="0">
                <a:solidFill>
                  <a:srgbClr val="FF0000"/>
                </a:solidFill>
                <a:sym typeface="Wingdings" panose="05000000000000000000" pitchFamily="2" charset="2"/>
              </a:rPr>
              <a:t> </a:t>
            </a:r>
            <a:r>
              <a:rPr lang="de-CH" dirty="0" err="1">
                <a:solidFill>
                  <a:srgbClr val="FF0000"/>
                </a:solidFill>
                <a:sym typeface="Wingdings" panose="05000000000000000000" pitchFamily="2" charset="2"/>
              </a:rPr>
              <a:t>adapted</a:t>
            </a:r>
            <a:r>
              <a:rPr lang="de-CH" dirty="0">
                <a:solidFill>
                  <a:srgbClr val="FF0000"/>
                </a:solidFill>
                <a:sym typeface="Wingdings" panose="05000000000000000000" pitchFamily="2" charset="2"/>
              </a:rPr>
              <a:t> (</a:t>
            </a:r>
            <a:r>
              <a:rPr lang="de-CH" dirty="0" err="1">
                <a:solidFill>
                  <a:srgbClr val="FF0000"/>
                </a:solidFill>
                <a:sym typeface="Wingdings" panose="05000000000000000000" pitchFamily="2" charset="2"/>
              </a:rPr>
              <a:t>overwritten</a:t>
            </a:r>
            <a:r>
              <a:rPr lang="de-CH" dirty="0">
                <a:solidFill>
                  <a:srgbClr val="FF0000"/>
                </a:solidFill>
                <a:sym typeface="Wingdings" panose="05000000000000000000" pitchFamily="2" charset="2"/>
              </a:rPr>
              <a:t>) for </a:t>
            </a:r>
            <a:r>
              <a:rPr lang="de-CH" dirty="0" err="1">
                <a:solidFill>
                  <a:srgbClr val="FF0000"/>
                </a:solidFill>
                <a:sym typeface="Wingdings" panose="05000000000000000000" pitchFamily="2" charset="2"/>
              </a:rPr>
              <a:t>subclasses</a:t>
            </a:r>
            <a:r>
              <a:rPr lang="de-CH" dirty="0">
                <a:solidFill>
                  <a:srgbClr val="FF0000"/>
                </a:solidFill>
                <a:sym typeface="Wingdings" panose="05000000000000000000" pitchFamily="2" charset="2"/>
              </a:rPr>
              <a:t>! </a:t>
            </a:r>
            <a:endParaRPr lang="de-CH" dirty="0">
              <a:solidFill>
                <a:srgbClr val="FF0000"/>
              </a:solidFill>
            </a:endParaRPr>
          </a:p>
        </p:txBody>
      </p:sp>
      <p:sp>
        <p:nvSpPr>
          <p:cNvPr id="9" name="Textfeld 8">
            <a:extLst>
              <a:ext uri="{FF2B5EF4-FFF2-40B4-BE49-F238E27FC236}">
                <a16:creationId xmlns:a16="http://schemas.microsoft.com/office/drawing/2014/main" id="{A96E6A57-9478-CC62-110C-20EB1BA4948A}"/>
              </a:ext>
            </a:extLst>
          </p:cNvPr>
          <p:cNvSpPr txBox="1"/>
          <p:nvPr/>
        </p:nvSpPr>
        <p:spPr>
          <a:xfrm>
            <a:off x="5003696" y="1729665"/>
            <a:ext cx="1970625" cy="300082"/>
          </a:xfrm>
          <a:prstGeom prst="rect">
            <a:avLst/>
          </a:prstGeom>
          <a:noFill/>
        </p:spPr>
        <p:txBody>
          <a:bodyPr wrap="square" rtlCol="0">
            <a:spAutoFit/>
          </a:bodyPr>
          <a:lstStyle/>
          <a:p>
            <a:r>
              <a:rPr lang="de-CH">
                <a:solidFill>
                  <a:srgbClr val="FF0000"/>
                </a:solidFill>
                <a:sym typeface="Wingdings" panose="05000000000000000000" pitchFamily="2" charset="2"/>
              </a:rPr>
              <a:t> Per </a:t>
            </a:r>
            <a:r>
              <a:rPr lang="de-CH" err="1">
                <a:solidFill>
                  <a:srgbClr val="FF0000"/>
                </a:solidFill>
                <a:sym typeface="Wingdings" panose="05000000000000000000" pitchFamily="2" charset="2"/>
              </a:rPr>
              <a:t>definition</a:t>
            </a:r>
            <a:endParaRPr lang="de-CH">
              <a:solidFill>
                <a:srgbClr val="FF0000"/>
              </a:solidFill>
            </a:endParaRPr>
          </a:p>
        </p:txBody>
      </p:sp>
      <p:sp>
        <p:nvSpPr>
          <p:cNvPr id="10" name="Textfeld 9">
            <a:extLst>
              <a:ext uri="{FF2B5EF4-FFF2-40B4-BE49-F238E27FC236}">
                <a16:creationId xmlns:a16="http://schemas.microsoft.com/office/drawing/2014/main" id="{C386AAA3-77D1-64A2-AE2D-C2A531A00C66}"/>
              </a:ext>
            </a:extLst>
          </p:cNvPr>
          <p:cNvSpPr txBox="1"/>
          <p:nvPr/>
        </p:nvSpPr>
        <p:spPr>
          <a:xfrm>
            <a:off x="6814600" y="2323389"/>
            <a:ext cx="1970625" cy="300082"/>
          </a:xfrm>
          <a:prstGeom prst="rect">
            <a:avLst/>
          </a:prstGeom>
          <a:noFill/>
        </p:spPr>
        <p:txBody>
          <a:bodyPr wrap="square" rtlCol="0">
            <a:spAutoFit/>
          </a:bodyPr>
          <a:lstStyle/>
          <a:p>
            <a:r>
              <a:rPr lang="de-CH">
                <a:solidFill>
                  <a:srgbClr val="FF0000"/>
                </a:solidFill>
                <a:sym typeface="Wingdings" panose="05000000000000000000" pitchFamily="2" charset="2"/>
              </a:rPr>
              <a:t> Per </a:t>
            </a:r>
            <a:r>
              <a:rPr lang="de-CH" err="1">
                <a:solidFill>
                  <a:srgbClr val="FF0000"/>
                </a:solidFill>
                <a:sym typeface="Wingdings" panose="05000000000000000000" pitchFamily="2" charset="2"/>
              </a:rPr>
              <a:t>definition</a:t>
            </a:r>
            <a:endParaRPr lang="de-CH">
              <a:solidFill>
                <a:srgbClr val="FF0000"/>
              </a:solidFill>
            </a:endParaRPr>
          </a:p>
        </p:txBody>
      </p:sp>
      <p:sp>
        <p:nvSpPr>
          <p:cNvPr id="11" name="Textfeld 10">
            <a:extLst>
              <a:ext uri="{FF2B5EF4-FFF2-40B4-BE49-F238E27FC236}">
                <a16:creationId xmlns:a16="http://schemas.microsoft.com/office/drawing/2014/main" id="{774B4E7E-03E4-4C88-7B01-22F143F56EDF}"/>
              </a:ext>
            </a:extLst>
          </p:cNvPr>
          <p:cNvSpPr txBox="1"/>
          <p:nvPr/>
        </p:nvSpPr>
        <p:spPr>
          <a:xfrm>
            <a:off x="6814599" y="2026527"/>
            <a:ext cx="1970625" cy="300082"/>
          </a:xfrm>
          <a:prstGeom prst="rect">
            <a:avLst/>
          </a:prstGeom>
          <a:noFill/>
        </p:spPr>
        <p:txBody>
          <a:bodyPr wrap="square" rtlCol="0">
            <a:spAutoFit/>
          </a:bodyPr>
          <a:lstStyle/>
          <a:p>
            <a:r>
              <a:rPr lang="de-CH">
                <a:solidFill>
                  <a:srgbClr val="FF0000"/>
                </a:solidFill>
                <a:sym typeface="Wingdings" panose="05000000000000000000" pitchFamily="2" charset="2"/>
              </a:rPr>
              <a:t> Per </a:t>
            </a:r>
            <a:r>
              <a:rPr lang="de-CH" err="1">
                <a:solidFill>
                  <a:srgbClr val="FF0000"/>
                </a:solidFill>
                <a:sym typeface="Wingdings" panose="05000000000000000000" pitchFamily="2" charset="2"/>
              </a:rPr>
              <a:t>induction</a:t>
            </a:r>
            <a:r>
              <a:rPr lang="de-CH">
                <a:solidFill>
                  <a:srgbClr val="FF0000"/>
                </a:solidFill>
                <a:sym typeface="Wingdings" panose="05000000000000000000" pitchFamily="2" charset="2"/>
              </a:rPr>
              <a:t>*</a:t>
            </a:r>
            <a:endParaRPr lang="de-CH">
              <a:solidFill>
                <a:srgbClr val="FF0000"/>
              </a:solidFill>
            </a:endParaRPr>
          </a:p>
        </p:txBody>
      </p:sp>
      <p:sp>
        <p:nvSpPr>
          <p:cNvPr id="12" name="Textfeld 11">
            <a:extLst>
              <a:ext uri="{FF2B5EF4-FFF2-40B4-BE49-F238E27FC236}">
                <a16:creationId xmlns:a16="http://schemas.microsoft.com/office/drawing/2014/main" id="{A7775DD8-B445-1847-5058-A78D14AB19A3}"/>
              </a:ext>
            </a:extLst>
          </p:cNvPr>
          <p:cNvSpPr txBox="1"/>
          <p:nvPr/>
        </p:nvSpPr>
        <p:spPr>
          <a:xfrm>
            <a:off x="2808393" y="1399103"/>
            <a:ext cx="1970625" cy="300082"/>
          </a:xfrm>
          <a:prstGeom prst="rect">
            <a:avLst/>
          </a:prstGeom>
          <a:noFill/>
        </p:spPr>
        <p:txBody>
          <a:bodyPr wrap="square" rtlCol="0">
            <a:spAutoFit/>
          </a:bodyPr>
          <a:lstStyle/>
          <a:p>
            <a:r>
              <a:rPr lang="de-CH">
                <a:solidFill>
                  <a:srgbClr val="FF0000"/>
                </a:solidFill>
                <a:sym typeface="Wingdings" panose="05000000000000000000" pitchFamily="2" charset="2"/>
              </a:rPr>
              <a:t> Per </a:t>
            </a:r>
            <a:r>
              <a:rPr lang="de-CH" err="1">
                <a:solidFill>
                  <a:srgbClr val="FF0000"/>
                </a:solidFill>
                <a:sym typeface="Wingdings" panose="05000000000000000000" pitchFamily="2" charset="2"/>
              </a:rPr>
              <a:t>definition</a:t>
            </a:r>
            <a:endParaRPr lang="de-CH">
              <a:solidFill>
                <a:srgbClr val="FF0000"/>
              </a:solidFill>
            </a:endParaRPr>
          </a:p>
        </p:txBody>
      </p:sp>
      <p:sp>
        <p:nvSpPr>
          <p:cNvPr id="13" name="Textfeld 12">
            <a:extLst>
              <a:ext uri="{FF2B5EF4-FFF2-40B4-BE49-F238E27FC236}">
                <a16:creationId xmlns:a16="http://schemas.microsoft.com/office/drawing/2014/main" id="{DF420460-915C-4478-3A8E-12F005F1A2AC}"/>
              </a:ext>
            </a:extLst>
          </p:cNvPr>
          <p:cNvSpPr txBox="1"/>
          <p:nvPr/>
        </p:nvSpPr>
        <p:spPr>
          <a:xfrm>
            <a:off x="1412655" y="3787165"/>
            <a:ext cx="6119015" cy="300082"/>
          </a:xfrm>
          <a:prstGeom prst="rect">
            <a:avLst/>
          </a:prstGeom>
          <a:noFill/>
        </p:spPr>
        <p:txBody>
          <a:bodyPr wrap="square" rtlCol="0">
            <a:spAutoFit/>
          </a:bodyPr>
          <a:lstStyle/>
          <a:p>
            <a:r>
              <a:rPr lang="de-CH" dirty="0">
                <a:solidFill>
                  <a:srgbClr val="FF0000"/>
                </a:solidFill>
                <a:sym typeface="Wingdings" panose="05000000000000000000" pitchFamily="2" charset="2"/>
              </a:rPr>
              <a:t> </a:t>
            </a:r>
            <a:r>
              <a:rPr lang="de-CH" dirty="0" err="1">
                <a:solidFill>
                  <a:srgbClr val="FF0000"/>
                </a:solidFill>
                <a:sym typeface="Wingdings" panose="05000000000000000000" pitchFamily="2" charset="2"/>
              </a:rPr>
              <a:t>always</a:t>
            </a:r>
            <a:r>
              <a:rPr lang="de-CH" dirty="0">
                <a:solidFill>
                  <a:srgbClr val="FF0000"/>
                </a:solidFill>
                <a:sym typeface="Wingdings" panose="05000000000000000000" pitchFamily="2" charset="2"/>
              </a:rPr>
              <a:t> </a:t>
            </a:r>
            <a:r>
              <a:rPr lang="de-CH" dirty="0" err="1">
                <a:solidFill>
                  <a:srgbClr val="FF0000"/>
                </a:solidFill>
                <a:sym typeface="Wingdings" panose="05000000000000000000" pitchFamily="2" charset="2"/>
              </a:rPr>
              <a:t>has</a:t>
            </a:r>
            <a:r>
              <a:rPr lang="de-CH" dirty="0">
                <a:solidFill>
                  <a:srgbClr val="FF0000"/>
                </a:solidFill>
                <a:sym typeface="Wingdings" panose="05000000000000000000" pitchFamily="2" charset="2"/>
              </a:rPr>
              <a:t> a </a:t>
            </a:r>
            <a:r>
              <a:rPr lang="de-CH" dirty="0" err="1">
                <a:solidFill>
                  <a:srgbClr val="FF0000"/>
                </a:solidFill>
                <a:sym typeface="Wingdings" panose="05000000000000000000" pitchFamily="2" charset="2"/>
              </a:rPr>
              <a:t>return</a:t>
            </a:r>
            <a:r>
              <a:rPr lang="de-CH" dirty="0">
                <a:solidFill>
                  <a:srgbClr val="FF0000"/>
                </a:solidFill>
                <a:sym typeface="Wingdings" panose="05000000000000000000" pitchFamily="2" charset="2"/>
              </a:rPr>
              <a:t> </a:t>
            </a:r>
            <a:r>
              <a:rPr lang="de-CH" dirty="0" err="1">
                <a:solidFill>
                  <a:srgbClr val="FF0000"/>
                </a:solidFill>
                <a:sym typeface="Wingdings" panose="05000000000000000000" pitchFamily="2" charset="2"/>
              </a:rPr>
              <a:t>value</a:t>
            </a:r>
            <a:r>
              <a:rPr lang="de-CH" dirty="0">
                <a:solidFill>
                  <a:srgbClr val="FF0000"/>
                </a:solidFill>
                <a:sym typeface="Wingdings" panose="05000000000000000000" pitchFamily="2" charset="2"/>
              </a:rPr>
              <a:t> (</a:t>
            </a:r>
            <a:r>
              <a:rPr lang="de-CH" dirty="0" err="1">
                <a:solidFill>
                  <a:srgbClr val="FF0000"/>
                </a:solidFill>
                <a:sym typeface="Wingdings" panose="05000000000000000000" pitchFamily="2" charset="2"/>
              </a:rPr>
              <a:t>implicit</a:t>
            </a:r>
            <a:r>
              <a:rPr lang="de-CH" dirty="0">
                <a:solidFill>
                  <a:srgbClr val="FF0000"/>
                </a:solidFill>
                <a:sym typeface="Wingdings" panose="05000000000000000000" pitchFamily="2" charset="2"/>
              </a:rPr>
              <a:t> </a:t>
            </a:r>
            <a:r>
              <a:rPr lang="de-CH" dirty="0" err="1">
                <a:solidFill>
                  <a:srgbClr val="FF0000"/>
                </a:solidFill>
                <a:sym typeface="Wingdings" panose="05000000000000000000" pitchFamily="2" charset="2"/>
              </a:rPr>
              <a:t>return</a:t>
            </a:r>
            <a:r>
              <a:rPr lang="de-CH" dirty="0">
                <a:solidFill>
                  <a:srgbClr val="FF0000"/>
                </a:solidFill>
                <a:sym typeface="Wingdings" panose="05000000000000000000" pitchFamily="2" charset="2"/>
              </a:rPr>
              <a:t> </a:t>
            </a:r>
            <a:r>
              <a:rPr lang="de-CH" dirty="0" err="1">
                <a:solidFill>
                  <a:srgbClr val="FF0000"/>
                </a:solidFill>
                <a:sym typeface="Wingdings" panose="05000000000000000000" pitchFamily="2" charset="2"/>
              </a:rPr>
              <a:t>statement</a:t>
            </a:r>
            <a:r>
              <a:rPr lang="de-CH" dirty="0">
                <a:solidFill>
                  <a:srgbClr val="FF0000"/>
                </a:solidFill>
                <a:sym typeface="Wingdings" panose="05000000000000000000" pitchFamily="2" charset="2"/>
              </a:rPr>
              <a:t>) – </a:t>
            </a:r>
            <a:r>
              <a:rPr lang="de-CH" b="1" u="sng" dirty="0" err="1">
                <a:solidFill>
                  <a:srgbClr val="FF0000"/>
                </a:solidFill>
                <a:sym typeface="Wingdings" panose="05000000000000000000" pitchFamily="2" charset="2"/>
              </a:rPr>
              <a:t>arguable</a:t>
            </a:r>
            <a:endParaRPr lang="de-CH" b="1" u="sng" dirty="0">
              <a:solidFill>
                <a:srgbClr val="FF0000"/>
              </a:solidFill>
            </a:endParaRPr>
          </a:p>
        </p:txBody>
      </p:sp>
      <p:sp>
        <p:nvSpPr>
          <p:cNvPr id="14" name="Textfeld 13">
            <a:extLst>
              <a:ext uri="{FF2B5EF4-FFF2-40B4-BE49-F238E27FC236}">
                <a16:creationId xmlns:a16="http://schemas.microsoft.com/office/drawing/2014/main" id="{72EF94E3-A9DB-812B-C370-0DC9B00C67E9}"/>
              </a:ext>
            </a:extLst>
          </p:cNvPr>
          <p:cNvSpPr txBox="1"/>
          <p:nvPr/>
        </p:nvSpPr>
        <p:spPr>
          <a:xfrm>
            <a:off x="4625497" y="3296882"/>
            <a:ext cx="3813110" cy="300082"/>
          </a:xfrm>
          <a:prstGeom prst="rect">
            <a:avLst/>
          </a:prstGeom>
          <a:noFill/>
        </p:spPr>
        <p:txBody>
          <a:bodyPr wrap="square" rtlCol="0">
            <a:spAutoFit/>
          </a:bodyPr>
          <a:lstStyle/>
          <a:p>
            <a:r>
              <a:rPr lang="de-CH" dirty="0">
                <a:solidFill>
                  <a:srgbClr val="FF0000"/>
                </a:solidFill>
                <a:sym typeface="Wingdings" panose="05000000000000000000" pitchFamily="2" charset="2"/>
              </a:rPr>
              <a:t> </a:t>
            </a:r>
            <a:r>
              <a:rPr lang="de-CH" dirty="0" err="1">
                <a:solidFill>
                  <a:srgbClr val="FF0000"/>
                </a:solidFill>
                <a:sym typeface="Wingdings" panose="05000000000000000000" pitchFamily="2" charset="2"/>
              </a:rPr>
              <a:t>Protected</a:t>
            </a:r>
            <a:r>
              <a:rPr lang="de-CH" dirty="0">
                <a:solidFill>
                  <a:srgbClr val="FF0000"/>
                </a:solidFill>
                <a:sym typeface="Wingdings" panose="05000000000000000000" pitchFamily="2" charset="2"/>
              </a:rPr>
              <a:t> vs. Private. Access possible (</a:t>
            </a:r>
            <a:r>
              <a:rPr lang="de-CH" dirty="0" err="1">
                <a:solidFill>
                  <a:srgbClr val="FF0000"/>
                </a:solidFill>
                <a:sym typeface="Wingdings" panose="05000000000000000000" pitchFamily="2" charset="2"/>
              </a:rPr>
              <a:t>see</a:t>
            </a:r>
            <a:r>
              <a:rPr lang="de-CH" dirty="0">
                <a:solidFill>
                  <a:srgbClr val="FF0000"/>
                </a:solidFill>
                <a:sym typeface="Wingdings" panose="05000000000000000000" pitchFamily="2" charset="2"/>
              </a:rPr>
              <a:t> W5)</a:t>
            </a:r>
            <a:endParaRPr lang="de-CH" dirty="0">
              <a:solidFill>
                <a:srgbClr val="FF0000"/>
              </a:solidFill>
            </a:endParaRPr>
          </a:p>
        </p:txBody>
      </p:sp>
      <p:pic>
        <p:nvPicPr>
          <p:cNvPr id="5" name="Picture 4">
            <a:extLst>
              <a:ext uri="{FF2B5EF4-FFF2-40B4-BE49-F238E27FC236}">
                <a16:creationId xmlns:a16="http://schemas.microsoft.com/office/drawing/2014/main" id="{B82BE432-5A0B-1992-57B7-C1EBA12C8FFF}"/>
              </a:ext>
            </a:extLst>
          </p:cNvPr>
          <p:cNvPicPr>
            <a:picLocks noChangeAspect="1"/>
          </p:cNvPicPr>
          <p:nvPr/>
        </p:nvPicPr>
        <p:blipFill>
          <a:blip r:embed="rId3"/>
          <a:stretch>
            <a:fillRect/>
          </a:stretch>
        </p:blipFill>
        <p:spPr>
          <a:xfrm>
            <a:off x="5599677" y="600584"/>
            <a:ext cx="3159270" cy="1082935"/>
          </a:xfrm>
          <a:prstGeom prst="rect">
            <a:avLst/>
          </a:prstGeom>
        </p:spPr>
      </p:pic>
    </p:spTree>
    <p:extLst>
      <p:ext uri="{BB962C8B-B14F-4D97-AF65-F5344CB8AC3E}">
        <p14:creationId xmlns:p14="http://schemas.microsoft.com/office/powerpoint/2010/main" val="436413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fik 31">
            <a:extLst>
              <a:ext uri="{FF2B5EF4-FFF2-40B4-BE49-F238E27FC236}">
                <a16:creationId xmlns:a16="http://schemas.microsoft.com/office/drawing/2014/main" id="{D1FD9558-84C9-2D1B-E022-2DEAF094261B}"/>
              </a:ext>
            </a:extLst>
          </p:cNvPr>
          <p:cNvPicPr>
            <a:picLocks noChangeAspect="1"/>
          </p:cNvPicPr>
          <p:nvPr/>
        </p:nvPicPr>
        <p:blipFill>
          <a:blip r:embed="rId2"/>
          <a:stretch>
            <a:fillRect/>
          </a:stretch>
        </p:blipFill>
        <p:spPr>
          <a:xfrm>
            <a:off x="358775" y="824181"/>
            <a:ext cx="3526492" cy="1775787"/>
          </a:xfrm>
          <a:prstGeom prst="rect">
            <a:avLst/>
          </a:prstGeom>
        </p:spPr>
      </p:pic>
      <p:sp>
        <p:nvSpPr>
          <p:cNvPr id="2" name="Titel 1">
            <a:extLst>
              <a:ext uri="{FF2B5EF4-FFF2-40B4-BE49-F238E27FC236}">
                <a16:creationId xmlns:a16="http://schemas.microsoft.com/office/drawing/2014/main" id="{75D49BC9-8090-D9E3-98B5-F23656438A5A}"/>
              </a:ext>
            </a:extLst>
          </p:cNvPr>
          <p:cNvSpPr>
            <a:spLocks noGrp="1"/>
          </p:cNvSpPr>
          <p:nvPr>
            <p:ph type="title"/>
          </p:nvPr>
        </p:nvSpPr>
        <p:spPr/>
        <p:txBody>
          <a:bodyPr/>
          <a:lstStyle/>
          <a:p>
            <a:r>
              <a:rPr lang="de-DE" err="1"/>
              <a:t>Object</a:t>
            </a:r>
            <a:r>
              <a:rPr lang="de-DE"/>
              <a:t> </a:t>
            </a:r>
            <a:r>
              <a:rPr lang="de-DE" err="1"/>
              <a:t>Inheritance</a:t>
            </a:r>
            <a:r>
              <a:rPr lang="de-DE"/>
              <a:t> 2</a:t>
            </a:r>
          </a:p>
        </p:txBody>
      </p:sp>
      <p:sp>
        <p:nvSpPr>
          <p:cNvPr id="4" name="Foliennummernplatzhalter 3">
            <a:extLst>
              <a:ext uri="{FF2B5EF4-FFF2-40B4-BE49-F238E27FC236}">
                <a16:creationId xmlns:a16="http://schemas.microsoft.com/office/drawing/2014/main" id="{3982281E-2827-78AB-3C2B-B98DC550C5C2}"/>
              </a:ext>
            </a:extLst>
          </p:cNvPr>
          <p:cNvSpPr>
            <a:spLocks noGrp="1"/>
          </p:cNvSpPr>
          <p:nvPr>
            <p:ph type="sldNum" sz="quarter" idx="12"/>
          </p:nvPr>
        </p:nvSpPr>
        <p:spPr/>
        <p:txBody>
          <a:bodyPr/>
          <a:lstStyle/>
          <a:p>
            <a:fld id="{7559FC98-AF75-4A00-A03C-DF9FEBF6BCB9}" type="slidenum">
              <a:rPr lang="en-GB" smtClean="0"/>
              <a:pPr/>
              <a:t>9</a:t>
            </a:fld>
            <a:endParaRPr lang="en-GB"/>
          </a:p>
        </p:txBody>
      </p:sp>
      <p:pic>
        <p:nvPicPr>
          <p:cNvPr id="17" name="Grafik 16">
            <a:extLst>
              <a:ext uri="{FF2B5EF4-FFF2-40B4-BE49-F238E27FC236}">
                <a16:creationId xmlns:a16="http://schemas.microsoft.com/office/drawing/2014/main" id="{BAF1C82E-2142-6363-1AA4-44C2BAE0F929}"/>
              </a:ext>
            </a:extLst>
          </p:cNvPr>
          <p:cNvPicPr>
            <a:picLocks noChangeAspect="1"/>
          </p:cNvPicPr>
          <p:nvPr/>
        </p:nvPicPr>
        <p:blipFill>
          <a:blip r:embed="rId3"/>
          <a:stretch>
            <a:fillRect/>
          </a:stretch>
        </p:blipFill>
        <p:spPr>
          <a:xfrm>
            <a:off x="4442251" y="2709545"/>
            <a:ext cx="3947864" cy="1695066"/>
          </a:xfrm>
          <a:prstGeom prst="rect">
            <a:avLst/>
          </a:prstGeom>
        </p:spPr>
      </p:pic>
      <p:sp>
        <p:nvSpPr>
          <p:cNvPr id="21" name="Rahmen 20">
            <a:extLst>
              <a:ext uri="{FF2B5EF4-FFF2-40B4-BE49-F238E27FC236}">
                <a16:creationId xmlns:a16="http://schemas.microsoft.com/office/drawing/2014/main" id="{3A192DB9-F970-BD95-111F-D53B8AABCFFE}"/>
              </a:ext>
            </a:extLst>
          </p:cNvPr>
          <p:cNvSpPr/>
          <p:nvPr/>
        </p:nvSpPr>
        <p:spPr>
          <a:xfrm>
            <a:off x="4561201" y="2736298"/>
            <a:ext cx="1556347" cy="120243"/>
          </a:xfrm>
          <a:prstGeom prst="frame">
            <a:avLst>
              <a:gd name="adj1" fmla="val 7227"/>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22" name="Rahmen 21">
            <a:extLst>
              <a:ext uri="{FF2B5EF4-FFF2-40B4-BE49-F238E27FC236}">
                <a16:creationId xmlns:a16="http://schemas.microsoft.com/office/drawing/2014/main" id="{06F1BA61-4AE2-B823-52C9-7E69F9043F07}"/>
              </a:ext>
            </a:extLst>
          </p:cNvPr>
          <p:cNvSpPr/>
          <p:nvPr/>
        </p:nvSpPr>
        <p:spPr>
          <a:xfrm>
            <a:off x="4769585" y="2856542"/>
            <a:ext cx="3620529" cy="484380"/>
          </a:xfrm>
          <a:prstGeom prst="frame">
            <a:avLst>
              <a:gd name="adj1" fmla="val 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23" name="Rahmen 22">
            <a:extLst>
              <a:ext uri="{FF2B5EF4-FFF2-40B4-BE49-F238E27FC236}">
                <a16:creationId xmlns:a16="http://schemas.microsoft.com/office/drawing/2014/main" id="{A4559D99-B33E-49F0-BBF0-F72F51107452}"/>
              </a:ext>
            </a:extLst>
          </p:cNvPr>
          <p:cNvSpPr/>
          <p:nvPr/>
        </p:nvSpPr>
        <p:spPr>
          <a:xfrm>
            <a:off x="4769585" y="3840420"/>
            <a:ext cx="1952588" cy="224557"/>
          </a:xfrm>
          <a:prstGeom prst="frame">
            <a:avLst>
              <a:gd name="adj1" fmla="val 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24" name="Rahmen 23">
            <a:extLst>
              <a:ext uri="{FF2B5EF4-FFF2-40B4-BE49-F238E27FC236}">
                <a16:creationId xmlns:a16="http://schemas.microsoft.com/office/drawing/2014/main" id="{60406A7C-6E25-AD62-0073-61C1A7488EFE}"/>
              </a:ext>
            </a:extLst>
          </p:cNvPr>
          <p:cNvSpPr/>
          <p:nvPr/>
        </p:nvSpPr>
        <p:spPr>
          <a:xfrm>
            <a:off x="4953089" y="3068468"/>
            <a:ext cx="3437025" cy="115699"/>
          </a:xfrm>
          <a:prstGeom prst="frame">
            <a:avLst>
              <a:gd name="adj1" fmla="val 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26" name="Textfeld 25">
            <a:extLst>
              <a:ext uri="{FF2B5EF4-FFF2-40B4-BE49-F238E27FC236}">
                <a16:creationId xmlns:a16="http://schemas.microsoft.com/office/drawing/2014/main" id="{2CBACEB3-E9A1-8F69-6AAE-D951F8AB208D}"/>
              </a:ext>
            </a:extLst>
          </p:cNvPr>
          <p:cNvSpPr txBox="1"/>
          <p:nvPr/>
        </p:nvSpPr>
        <p:spPr>
          <a:xfrm>
            <a:off x="6109507" y="2605723"/>
            <a:ext cx="612666" cy="246221"/>
          </a:xfrm>
          <a:prstGeom prst="rect">
            <a:avLst/>
          </a:prstGeom>
          <a:noFill/>
        </p:spPr>
        <p:txBody>
          <a:bodyPr wrap="square" rtlCol="0">
            <a:spAutoFit/>
          </a:bodyPr>
          <a:lstStyle/>
          <a:p>
            <a:r>
              <a:rPr lang="de-CH" sz="1000" err="1">
                <a:solidFill>
                  <a:srgbClr val="FF0000"/>
                </a:solidFill>
              </a:rPr>
              <a:t>Clue</a:t>
            </a:r>
            <a:r>
              <a:rPr lang="de-CH" sz="1000">
                <a:solidFill>
                  <a:srgbClr val="FF0000"/>
                </a:solidFill>
              </a:rPr>
              <a:t> #4</a:t>
            </a:r>
          </a:p>
        </p:txBody>
      </p:sp>
      <p:sp>
        <p:nvSpPr>
          <p:cNvPr id="27" name="Textfeld 26">
            <a:extLst>
              <a:ext uri="{FF2B5EF4-FFF2-40B4-BE49-F238E27FC236}">
                <a16:creationId xmlns:a16="http://schemas.microsoft.com/office/drawing/2014/main" id="{B122FD88-E397-C628-1593-8804C20C2100}"/>
              </a:ext>
            </a:extLst>
          </p:cNvPr>
          <p:cNvSpPr txBox="1"/>
          <p:nvPr/>
        </p:nvSpPr>
        <p:spPr>
          <a:xfrm>
            <a:off x="7557907" y="2637259"/>
            <a:ext cx="1209536" cy="246221"/>
          </a:xfrm>
          <a:prstGeom prst="rect">
            <a:avLst/>
          </a:prstGeom>
          <a:noFill/>
        </p:spPr>
        <p:txBody>
          <a:bodyPr wrap="square" rtlCol="0">
            <a:spAutoFit/>
          </a:bodyPr>
          <a:lstStyle/>
          <a:p>
            <a:r>
              <a:rPr lang="de-CH" sz="1000" err="1">
                <a:solidFill>
                  <a:srgbClr val="FF0000"/>
                </a:solidFill>
              </a:rPr>
              <a:t>Clue</a:t>
            </a:r>
            <a:r>
              <a:rPr lang="de-CH" sz="1000">
                <a:solidFill>
                  <a:srgbClr val="FF0000"/>
                </a:solidFill>
              </a:rPr>
              <a:t> #5 &amp; #6</a:t>
            </a:r>
          </a:p>
        </p:txBody>
      </p:sp>
      <p:sp>
        <p:nvSpPr>
          <p:cNvPr id="28" name="Textfeld 27">
            <a:extLst>
              <a:ext uri="{FF2B5EF4-FFF2-40B4-BE49-F238E27FC236}">
                <a16:creationId xmlns:a16="http://schemas.microsoft.com/office/drawing/2014/main" id="{265694D0-C227-8E0C-0F66-1848D576F6DE}"/>
              </a:ext>
            </a:extLst>
          </p:cNvPr>
          <p:cNvSpPr txBox="1"/>
          <p:nvPr/>
        </p:nvSpPr>
        <p:spPr>
          <a:xfrm>
            <a:off x="6671601" y="3717309"/>
            <a:ext cx="612666" cy="246221"/>
          </a:xfrm>
          <a:prstGeom prst="rect">
            <a:avLst/>
          </a:prstGeom>
          <a:noFill/>
        </p:spPr>
        <p:txBody>
          <a:bodyPr wrap="square" rtlCol="0">
            <a:spAutoFit/>
          </a:bodyPr>
          <a:lstStyle/>
          <a:p>
            <a:r>
              <a:rPr lang="de-CH" sz="1000" err="1">
                <a:solidFill>
                  <a:srgbClr val="FF0000"/>
                </a:solidFill>
              </a:rPr>
              <a:t>Clue</a:t>
            </a:r>
            <a:r>
              <a:rPr lang="de-CH" sz="1000">
                <a:solidFill>
                  <a:srgbClr val="FF0000"/>
                </a:solidFill>
              </a:rPr>
              <a:t> #7</a:t>
            </a:r>
          </a:p>
        </p:txBody>
      </p:sp>
      <p:sp>
        <p:nvSpPr>
          <p:cNvPr id="33" name="Rahmen 32">
            <a:extLst>
              <a:ext uri="{FF2B5EF4-FFF2-40B4-BE49-F238E27FC236}">
                <a16:creationId xmlns:a16="http://schemas.microsoft.com/office/drawing/2014/main" id="{88912A5D-440D-8240-1476-70D76CB7B201}"/>
              </a:ext>
            </a:extLst>
          </p:cNvPr>
          <p:cNvSpPr/>
          <p:nvPr/>
        </p:nvSpPr>
        <p:spPr>
          <a:xfrm>
            <a:off x="402421" y="841701"/>
            <a:ext cx="731520" cy="114705"/>
          </a:xfrm>
          <a:prstGeom prst="frame">
            <a:avLst>
              <a:gd name="adj1" fmla="val 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34" name="Textfeld 33">
            <a:extLst>
              <a:ext uri="{FF2B5EF4-FFF2-40B4-BE49-F238E27FC236}">
                <a16:creationId xmlns:a16="http://schemas.microsoft.com/office/drawing/2014/main" id="{E97D3EE9-D638-D75D-E243-92FDB8FA185B}"/>
              </a:ext>
            </a:extLst>
          </p:cNvPr>
          <p:cNvSpPr txBox="1"/>
          <p:nvPr/>
        </p:nvSpPr>
        <p:spPr>
          <a:xfrm>
            <a:off x="1083327" y="770912"/>
            <a:ext cx="612666" cy="246221"/>
          </a:xfrm>
          <a:prstGeom prst="rect">
            <a:avLst/>
          </a:prstGeom>
          <a:noFill/>
        </p:spPr>
        <p:txBody>
          <a:bodyPr wrap="square" rtlCol="0">
            <a:spAutoFit/>
          </a:bodyPr>
          <a:lstStyle/>
          <a:p>
            <a:r>
              <a:rPr lang="de-CH" sz="1000" err="1">
                <a:solidFill>
                  <a:srgbClr val="FF0000"/>
                </a:solidFill>
              </a:rPr>
              <a:t>Clue</a:t>
            </a:r>
            <a:r>
              <a:rPr lang="de-CH" sz="1000">
                <a:solidFill>
                  <a:srgbClr val="FF0000"/>
                </a:solidFill>
              </a:rPr>
              <a:t> #1</a:t>
            </a:r>
          </a:p>
        </p:txBody>
      </p:sp>
      <p:sp>
        <p:nvSpPr>
          <p:cNvPr id="35" name="Rahmen 34">
            <a:extLst>
              <a:ext uri="{FF2B5EF4-FFF2-40B4-BE49-F238E27FC236}">
                <a16:creationId xmlns:a16="http://schemas.microsoft.com/office/drawing/2014/main" id="{C18AE20C-EF5A-A824-1CC1-5F9CC78CBE9B}"/>
              </a:ext>
            </a:extLst>
          </p:cNvPr>
          <p:cNvSpPr/>
          <p:nvPr/>
        </p:nvSpPr>
        <p:spPr>
          <a:xfrm>
            <a:off x="644395" y="1855672"/>
            <a:ext cx="1165744" cy="107490"/>
          </a:xfrm>
          <a:prstGeom prst="frame">
            <a:avLst>
              <a:gd name="adj1" fmla="val 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36" name="Textfeld 35">
            <a:extLst>
              <a:ext uri="{FF2B5EF4-FFF2-40B4-BE49-F238E27FC236}">
                <a16:creationId xmlns:a16="http://schemas.microsoft.com/office/drawing/2014/main" id="{58BBF0FD-7C61-0523-7858-B9945791E027}"/>
              </a:ext>
            </a:extLst>
          </p:cNvPr>
          <p:cNvSpPr txBox="1"/>
          <p:nvPr/>
        </p:nvSpPr>
        <p:spPr>
          <a:xfrm>
            <a:off x="3527326" y="1112538"/>
            <a:ext cx="612666" cy="246221"/>
          </a:xfrm>
          <a:prstGeom prst="rect">
            <a:avLst/>
          </a:prstGeom>
          <a:noFill/>
        </p:spPr>
        <p:txBody>
          <a:bodyPr wrap="square" rtlCol="0">
            <a:spAutoFit/>
          </a:bodyPr>
          <a:lstStyle/>
          <a:p>
            <a:r>
              <a:rPr lang="de-CH" sz="1000" err="1">
                <a:solidFill>
                  <a:srgbClr val="FF0000"/>
                </a:solidFill>
              </a:rPr>
              <a:t>Clue</a:t>
            </a:r>
            <a:r>
              <a:rPr lang="de-CH" sz="1000">
                <a:solidFill>
                  <a:srgbClr val="FF0000"/>
                </a:solidFill>
              </a:rPr>
              <a:t> #2</a:t>
            </a:r>
          </a:p>
        </p:txBody>
      </p:sp>
      <p:sp>
        <p:nvSpPr>
          <p:cNvPr id="37" name="Rahmen 36">
            <a:extLst>
              <a:ext uri="{FF2B5EF4-FFF2-40B4-BE49-F238E27FC236}">
                <a16:creationId xmlns:a16="http://schemas.microsoft.com/office/drawing/2014/main" id="{70498DCD-8340-3BAF-8AF4-85D42D9F5CD8}"/>
              </a:ext>
            </a:extLst>
          </p:cNvPr>
          <p:cNvSpPr/>
          <p:nvPr/>
        </p:nvSpPr>
        <p:spPr>
          <a:xfrm>
            <a:off x="768180" y="1140244"/>
            <a:ext cx="2833435" cy="246221"/>
          </a:xfrm>
          <a:prstGeom prst="frame">
            <a:avLst>
              <a:gd name="adj1" fmla="val 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38" name="Textfeld 37">
            <a:extLst>
              <a:ext uri="{FF2B5EF4-FFF2-40B4-BE49-F238E27FC236}">
                <a16:creationId xmlns:a16="http://schemas.microsoft.com/office/drawing/2014/main" id="{07839AFF-7CC6-4478-B849-83D7F34EF0F3}"/>
              </a:ext>
            </a:extLst>
          </p:cNvPr>
          <p:cNvSpPr txBox="1"/>
          <p:nvPr/>
        </p:nvSpPr>
        <p:spPr>
          <a:xfrm>
            <a:off x="1789426" y="1823362"/>
            <a:ext cx="612666" cy="246221"/>
          </a:xfrm>
          <a:prstGeom prst="rect">
            <a:avLst/>
          </a:prstGeom>
          <a:noFill/>
        </p:spPr>
        <p:txBody>
          <a:bodyPr wrap="square" rtlCol="0">
            <a:spAutoFit/>
          </a:bodyPr>
          <a:lstStyle/>
          <a:p>
            <a:r>
              <a:rPr lang="de-CH" sz="1000" err="1">
                <a:solidFill>
                  <a:srgbClr val="FF0000"/>
                </a:solidFill>
              </a:rPr>
              <a:t>Clue</a:t>
            </a:r>
            <a:r>
              <a:rPr lang="de-CH" sz="1000">
                <a:solidFill>
                  <a:srgbClr val="FF0000"/>
                </a:solidFill>
              </a:rPr>
              <a:t> #3</a:t>
            </a:r>
          </a:p>
        </p:txBody>
      </p:sp>
      <p:pic>
        <p:nvPicPr>
          <p:cNvPr id="40" name="Grafik 39">
            <a:extLst>
              <a:ext uri="{FF2B5EF4-FFF2-40B4-BE49-F238E27FC236}">
                <a16:creationId xmlns:a16="http://schemas.microsoft.com/office/drawing/2014/main" id="{329FA200-C146-D4F9-4FDF-F82597B97F37}"/>
              </a:ext>
            </a:extLst>
          </p:cNvPr>
          <p:cNvPicPr>
            <a:picLocks noChangeAspect="1"/>
          </p:cNvPicPr>
          <p:nvPr/>
        </p:nvPicPr>
        <p:blipFill>
          <a:blip r:embed="rId4"/>
          <a:stretch>
            <a:fillRect/>
          </a:stretch>
        </p:blipFill>
        <p:spPr>
          <a:xfrm>
            <a:off x="573024" y="2594944"/>
            <a:ext cx="2737920" cy="730521"/>
          </a:xfrm>
          <a:prstGeom prst="rect">
            <a:avLst/>
          </a:prstGeom>
        </p:spPr>
      </p:pic>
      <p:sp>
        <p:nvSpPr>
          <p:cNvPr id="43" name="Textfeld 42">
            <a:extLst>
              <a:ext uri="{FF2B5EF4-FFF2-40B4-BE49-F238E27FC236}">
                <a16:creationId xmlns:a16="http://schemas.microsoft.com/office/drawing/2014/main" id="{8B723563-558F-491F-5776-117AEECA5C5B}"/>
              </a:ext>
            </a:extLst>
          </p:cNvPr>
          <p:cNvSpPr txBox="1"/>
          <p:nvPr/>
        </p:nvSpPr>
        <p:spPr>
          <a:xfrm>
            <a:off x="2583759" y="2722071"/>
            <a:ext cx="595522" cy="400110"/>
          </a:xfrm>
          <a:prstGeom prst="rect">
            <a:avLst/>
          </a:prstGeom>
          <a:noFill/>
        </p:spPr>
        <p:txBody>
          <a:bodyPr wrap="square" rtlCol="0">
            <a:spAutoFit/>
          </a:bodyPr>
          <a:lstStyle/>
          <a:p>
            <a:r>
              <a:rPr lang="de-CH" sz="1000" err="1">
                <a:solidFill>
                  <a:srgbClr val="FF0000"/>
                </a:solidFill>
              </a:rPr>
              <a:t>Clue</a:t>
            </a:r>
            <a:r>
              <a:rPr lang="de-CH" sz="1000">
                <a:solidFill>
                  <a:srgbClr val="FF0000"/>
                </a:solidFill>
              </a:rPr>
              <a:t> #8</a:t>
            </a:r>
          </a:p>
        </p:txBody>
      </p:sp>
      <p:sp>
        <p:nvSpPr>
          <p:cNvPr id="44" name="Rahmen 43">
            <a:extLst>
              <a:ext uri="{FF2B5EF4-FFF2-40B4-BE49-F238E27FC236}">
                <a16:creationId xmlns:a16="http://schemas.microsoft.com/office/drawing/2014/main" id="{666B7E6C-5B99-6F4C-5D01-EE67FF93E1CC}"/>
              </a:ext>
            </a:extLst>
          </p:cNvPr>
          <p:cNvSpPr/>
          <p:nvPr/>
        </p:nvSpPr>
        <p:spPr>
          <a:xfrm>
            <a:off x="839598" y="2774991"/>
            <a:ext cx="1692409" cy="118022"/>
          </a:xfrm>
          <a:prstGeom prst="frame">
            <a:avLst>
              <a:gd name="adj1" fmla="val 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Tree>
    <p:extLst>
      <p:ext uri="{BB962C8B-B14F-4D97-AF65-F5344CB8AC3E}">
        <p14:creationId xmlns:p14="http://schemas.microsoft.com/office/powerpoint/2010/main" val="9198709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CS_Theme">
  <a:themeElements>
    <a:clrScheme name="uni stgallen Colors">
      <a:dk1>
        <a:sysClr val="windowText" lastClr="000000"/>
      </a:dk1>
      <a:lt1>
        <a:sysClr val="window" lastClr="FFFFFF"/>
      </a:lt1>
      <a:dk2>
        <a:srgbClr val="0A5F2D"/>
      </a:dk2>
      <a:lt2>
        <a:srgbClr val="FFFFFF"/>
      </a:lt2>
      <a:accent1>
        <a:srgbClr val="00802F"/>
      </a:accent1>
      <a:accent2>
        <a:srgbClr val="E1D7C3"/>
      </a:accent2>
      <a:accent3>
        <a:srgbClr val="EB6969"/>
      </a:accent3>
      <a:accent4>
        <a:srgbClr val="73A5AF"/>
      </a:accent4>
      <a:accent5>
        <a:srgbClr val="FFF04B"/>
      </a:accent5>
      <a:accent6>
        <a:srgbClr val="0A5F2D"/>
      </a:accent6>
      <a:hlink>
        <a:srgbClr val="00802F"/>
      </a:hlink>
      <a:folHlink>
        <a:srgbClr val="0A5F2D"/>
      </a:folHlink>
    </a:clrScheme>
    <a:fontScheme name="uni stgallen Font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S_Theme" id="{14AC96C4-A653-419B-9F98-BCEAB59CA431}" vid="{36A816B0-F4C2-482D-BABA-E7D145EB4E4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017C11-67CF-41FA-9001-5446285FBB5A}">
  <we:reference id="0978a9cb-a548-4218-ab38-75ef22e0bf01" version="1.0.0.7"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A3AC0B29D543742836C64EC22DE252D" ma:contentTypeVersion="11" ma:contentTypeDescription="Ein neues Dokument erstellen." ma:contentTypeScope="" ma:versionID="f9f5302698bbc1f17338c1fe33946e93">
  <xsd:schema xmlns:xsd="http://www.w3.org/2001/XMLSchema" xmlns:xs="http://www.w3.org/2001/XMLSchema" xmlns:p="http://schemas.microsoft.com/office/2006/metadata/properties" xmlns:ns2="180db94c-82de-4c89-acb5-d41e1b03bacc" xmlns:ns3="5dc96929-7643-4924-91c0-9b0ff054556d" targetNamespace="http://schemas.microsoft.com/office/2006/metadata/properties" ma:root="true" ma:fieldsID="5a150a8a5f7f393c368b33e6894a6f24" ns2:_="" ns3:_="">
    <xsd:import namespace="180db94c-82de-4c89-acb5-d41e1b03bacc"/>
    <xsd:import namespace="5dc96929-7643-4924-91c0-9b0ff054556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db94c-82de-4c89-acb5-d41e1b03ba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markierungen" ma:readOnly="false" ma:fieldId="{5cf76f15-5ced-4ddc-b409-7134ff3c332f}" ma:taxonomyMulti="true" ma:sspId="e6e639ec-35b1-4635-902a-5d545950234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dc96929-7643-4924-91c0-9b0ff054556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537732f-bc61-4787-ba39-90e4ba434c8f}" ma:internalName="TaxCatchAll" ma:showField="CatchAllData" ma:web="5dc96929-7643-4924-91c0-9b0ff05455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dc96929-7643-4924-91c0-9b0ff054556d" xsi:nil="true"/>
    <lcf76f155ced4ddcb4097134ff3c332f xmlns="180db94c-82de-4c89-acb5-d41e1b03bac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4EC5C81-B5BF-4DE4-9864-9E60CA739356}">
  <ds:schemaRefs>
    <ds:schemaRef ds:uri="180db94c-82de-4c89-acb5-d41e1b03bacc"/>
    <ds:schemaRef ds:uri="5dc96929-7643-4924-91c0-9b0ff054556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7AAF511-705D-4D22-B307-3E691874066C}">
  <ds:schemaRefs>
    <ds:schemaRef ds:uri="http://schemas.microsoft.com/sharepoint/v3/contenttype/forms"/>
  </ds:schemaRefs>
</ds:datastoreItem>
</file>

<file path=customXml/itemProps3.xml><?xml version="1.0" encoding="utf-8"?>
<ds:datastoreItem xmlns:ds="http://schemas.openxmlformats.org/officeDocument/2006/customXml" ds:itemID="{8006C3C9-FB59-4473-BC1F-8644C613D910}">
  <ds:schemaRefs>
    <ds:schemaRef ds:uri="http://purl.org/dc/terms/"/>
    <ds:schemaRef ds:uri="http://schemas.microsoft.com/office/2006/metadata/properties"/>
    <ds:schemaRef ds:uri="http://purl.org/dc/elements/1.1/"/>
    <ds:schemaRef ds:uri="http://schemas.microsoft.com/office/2006/documentManagement/types"/>
    <ds:schemaRef ds:uri="5dc96929-7643-4924-91c0-9b0ff054556d"/>
    <ds:schemaRef ds:uri="http://schemas.openxmlformats.org/package/2006/metadata/core-properties"/>
    <ds:schemaRef ds:uri="http://purl.org/dc/dcmitype/"/>
    <ds:schemaRef ds:uri="http://schemas.microsoft.com/office/infopath/2007/PartnerControls"/>
    <ds:schemaRef ds:uri="180db94c-82de-4c89-acb5-d41e1b03bac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SCS_Theme</Template>
  <TotalTime>0</TotalTime>
  <Words>4015</Words>
  <Application>Microsoft Office PowerPoint</Application>
  <PresentationFormat>On-screen Show (16:9)</PresentationFormat>
  <Paragraphs>440</Paragraphs>
  <Slides>43</Slides>
  <Notes>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2" baseType="lpstr">
      <vt:lpstr>Arial</vt:lpstr>
      <vt:lpstr>Calibri</vt:lpstr>
      <vt:lpstr>Consolas</vt:lpstr>
      <vt:lpstr>Gill Alt One MT Light</vt:lpstr>
      <vt:lpstr>Gill Sans Nova</vt:lpstr>
      <vt:lpstr>Gill Sans Nova Light</vt:lpstr>
      <vt:lpstr>Wingdings</vt:lpstr>
      <vt:lpstr>SCS_Theme</vt:lpstr>
      <vt:lpstr>think-cell Slide</vt:lpstr>
      <vt:lpstr>Fundamentals and Methods of Computer Science</vt:lpstr>
      <vt:lpstr>Today’s Menu</vt:lpstr>
      <vt:lpstr>Discussion of Assignment 5</vt:lpstr>
      <vt:lpstr>Using a user-defined class</vt:lpstr>
      <vt:lpstr>Minimum and Maximum</vt:lpstr>
      <vt:lpstr>Inheritance</vt:lpstr>
      <vt:lpstr>Discussion of Quiz 5</vt:lpstr>
      <vt:lpstr>Object Inheritance 1</vt:lpstr>
      <vt:lpstr>Object Inheritance 2</vt:lpstr>
      <vt:lpstr>Object Inheritance 2</vt:lpstr>
      <vt:lpstr>Question about the assignment</vt:lpstr>
      <vt:lpstr>Brief summary of last week’s content </vt:lpstr>
      <vt:lpstr>GitHub: What is it?</vt:lpstr>
      <vt:lpstr>GitHub Video Series</vt:lpstr>
      <vt:lpstr>Brief summary of last week’s content </vt:lpstr>
      <vt:lpstr>Computer Networks &amp; Distributed Systems</vt:lpstr>
      <vt:lpstr>History of the Internet</vt:lpstr>
      <vt:lpstr>Layering: Separation of Concerns &amp; Networking Stack</vt:lpstr>
      <vt:lpstr>Networking Stack: HTTP example</vt:lpstr>
      <vt:lpstr>Introduction into Security Transport Layer Security</vt:lpstr>
      <vt:lpstr>Brief summary of skills necessary to solve Assignment 6</vt:lpstr>
      <vt:lpstr>Wireshark</vt:lpstr>
      <vt:lpstr>Wireshark</vt:lpstr>
      <vt:lpstr>Python Library: requests 1/2</vt:lpstr>
      <vt:lpstr>Python Library: requests 2/2</vt:lpstr>
      <vt:lpstr>Primer on Assignment 6</vt:lpstr>
      <vt:lpstr>PowerPoint Presentation</vt:lpstr>
      <vt:lpstr>Now you have everything you need to start with Assignment 6</vt:lpstr>
      <vt:lpstr>Appendix</vt:lpstr>
      <vt:lpstr>History of the Internet</vt:lpstr>
      <vt:lpstr>Layering: Separation of Concerns &amp; Networking Stack</vt:lpstr>
      <vt:lpstr>1) Physical Layer</vt:lpstr>
      <vt:lpstr>2) Data Link Layer</vt:lpstr>
      <vt:lpstr>3) Network Layer</vt:lpstr>
      <vt:lpstr>4) Transport Layer</vt:lpstr>
      <vt:lpstr>5) Application Layer</vt:lpstr>
      <vt:lpstr>Networking Stack: Everything playing together (HTTP example)</vt:lpstr>
      <vt:lpstr>Networking Stack: Case study Internet</vt:lpstr>
      <vt:lpstr>Networking Stack: Case study Internet</vt:lpstr>
      <vt:lpstr>Introduction into Security: Encryption Methods </vt:lpstr>
      <vt:lpstr>Introduction into Security: Diffie-Hellman Key Exchange</vt:lpstr>
      <vt:lpstr>Introduction into Security: Transport Layer Security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and Methods of  Computer Science</dc:title>
  <dc:creator>Stephan Aier</dc:creator>
  <cp:lastModifiedBy>Dominik Buchegger</cp:lastModifiedBy>
  <cp:revision>3</cp:revision>
  <dcterms:created xsi:type="dcterms:W3CDTF">2022-09-12T10:36:05Z</dcterms:created>
  <dcterms:modified xsi:type="dcterms:W3CDTF">2023-10-27T07:00:04Z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0x010100BA3AC0B29D543742836C64EC22DE252D</vt:lpwstr>
  </property>
  <property fmtid="{D5CDD505-2E9C-101B-9397-08002B2CF9AE}" pid="3" name="MediaServiceImageTags">
    <vt:lpwstr/>
  </property>
</Properties>
</file>